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11"/>
  </p:notesMasterIdLst>
  <p:sldIdLst>
    <p:sldId id="256" r:id="rId4"/>
    <p:sldId id="330" r:id="rId5"/>
    <p:sldId id="332" r:id="rId6"/>
    <p:sldId id="336" r:id="rId7"/>
    <p:sldId id="337" r:id="rId8"/>
    <p:sldId id="260" r:id="rId9"/>
    <p:sldId id="338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1D856B-2F6D-440C-9B6A-37253803FA19}" v="35" dt="2025-01-21T13:15:49.5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m, S." userId="cfb165c7-68a5-405d-8003-2128e21a41a4" providerId="ADAL" clId="{A61D856B-2F6D-440C-9B6A-37253803FA19}"/>
    <pc:docChg chg="custSel addSld modSld">
      <pc:chgData name="Stam, S." userId="cfb165c7-68a5-405d-8003-2128e21a41a4" providerId="ADAL" clId="{A61D856B-2F6D-440C-9B6A-37253803FA19}" dt="2025-01-20T20:07:11.677" v="259" actId="5793"/>
      <pc:docMkLst>
        <pc:docMk/>
      </pc:docMkLst>
      <pc:sldChg chg="modSp mod">
        <pc:chgData name="Stam, S." userId="cfb165c7-68a5-405d-8003-2128e21a41a4" providerId="ADAL" clId="{A61D856B-2F6D-440C-9B6A-37253803FA19}" dt="2025-01-20T20:07:11.677" v="259" actId="5793"/>
        <pc:sldMkLst>
          <pc:docMk/>
          <pc:sldMk cId="3724021773" sldId="260"/>
        </pc:sldMkLst>
        <pc:spChg chg="mod">
          <ac:chgData name="Stam, S." userId="cfb165c7-68a5-405d-8003-2128e21a41a4" providerId="ADAL" clId="{A61D856B-2F6D-440C-9B6A-37253803FA19}" dt="2025-01-20T20:05:41.929" v="82" actId="20577"/>
          <ac:spMkLst>
            <pc:docMk/>
            <pc:sldMk cId="3724021773" sldId="260"/>
            <ac:spMk id="2" creationId="{C2C63C6B-DB83-4285-92D3-C217DF7A6046}"/>
          </ac:spMkLst>
        </pc:spChg>
        <pc:spChg chg="mod">
          <ac:chgData name="Stam, S." userId="cfb165c7-68a5-405d-8003-2128e21a41a4" providerId="ADAL" clId="{A61D856B-2F6D-440C-9B6A-37253803FA19}" dt="2025-01-20T20:07:11.677" v="259" actId="5793"/>
          <ac:spMkLst>
            <pc:docMk/>
            <pc:sldMk cId="3724021773" sldId="260"/>
            <ac:spMk id="3" creationId="{507B68BB-E747-4EB6-8082-6C94EE848F20}"/>
          </ac:spMkLst>
        </pc:spChg>
      </pc:sldChg>
      <pc:sldChg chg="addSp modSp mod modAnim">
        <pc:chgData name="Stam, S." userId="cfb165c7-68a5-405d-8003-2128e21a41a4" providerId="ADAL" clId="{A61D856B-2F6D-440C-9B6A-37253803FA19}" dt="2025-01-20T20:05:27.009" v="64" actId="20577"/>
        <pc:sldMkLst>
          <pc:docMk/>
          <pc:sldMk cId="209313155" sldId="330"/>
        </pc:sldMkLst>
        <pc:spChg chg="mod">
          <ac:chgData name="Stam, S." userId="cfb165c7-68a5-405d-8003-2128e21a41a4" providerId="ADAL" clId="{A61D856B-2F6D-440C-9B6A-37253803FA19}" dt="2025-01-20T20:05:27.009" v="64" actId="20577"/>
          <ac:spMkLst>
            <pc:docMk/>
            <pc:sldMk cId="209313155" sldId="330"/>
            <ac:spMk id="2" creationId="{FA04C614-37B1-474D-A49B-ED45E32B36EA}"/>
          </ac:spMkLst>
        </pc:spChg>
        <pc:spChg chg="mod">
          <ac:chgData name="Stam, S." userId="cfb165c7-68a5-405d-8003-2128e21a41a4" providerId="ADAL" clId="{A61D856B-2F6D-440C-9B6A-37253803FA19}" dt="2025-01-20T20:00:26.723" v="22" actId="14100"/>
          <ac:spMkLst>
            <pc:docMk/>
            <pc:sldMk cId="209313155" sldId="330"/>
            <ac:spMk id="3" creationId="{81DD90C6-DD5E-460C-9C98-4B5CE66C410D}"/>
          </ac:spMkLst>
        </pc:spChg>
        <pc:picChg chg="add mod">
          <ac:chgData name="Stam, S." userId="cfb165c7-68a5-405d-8003-2128e21a41a4" providerId="ADAL" clId="{A61D856B-2F6D-440C-9B6A-37253803FA19}" dt="2025-01-20T20:00:17.370" v="20" actId="1076"/>
          <ac:picMkLst>
            <pc:docMk/>
            <pc:sldMk cId="209313155" sldId="330"/>
            <ac:picMk id="5" creationId="{11B01C53-8AA4-BF73-619D-180059E820A4}"/>
          </ac:picMkLst>
        </pc:picChg>
        <pc:picChg chg="add mod">
          <ac:chgData name="Stam, S." userId="cfb165c7-68a5-405d-8003-2128e21a41a4" providerId="ADAL" clId="{A61D856B-2F6D-440C-9B6A-37253803FA19}" dt="2025-01-20T20:05:02.786" v="43" actId="1076"/>
          <ac:picMkLst>
            <pc:docMk/>
            <pc:sldMk cId="209313155" sldId="330"/>
            <ac:picMk id="7" creationId="{EFD3BFD7-E3DB-80F1-EA75-E80FD5709C79}"/>
          </ac:picMkLst>
        </pc:picChg>
        <pc:picChg chg="add mod">
          <ac:chgData name="Stam, S." userId="cfb165c7-68a5-405d-8003-2128e21a41a4" providerId="ADAL" clId="{A61D856B-2F6D-440C-9B6A-37253803FA19}" dt="2025-01-20T20:05:09.516" v="44" actId="1076"/>
          <ac:picMkLst>
            <pc:docMk/>
            <pc:sldMk cId="209313155" sldId="330"/>
            <ac:picMk id="9" creationId="{6185220C-D1E9-120F-A4FA-35324A6D706B}"/>
          </ac:picMkLst>
        </pc:picChg>
      </pc:sldChg>
      <pc:sldChg chg="addSp delSp modSp new mod">
        <pc:chgData name="Stam, S." userId="cfb165c7-68a5-405d-8003-2128e21a41a4" providerId="ADAL" clId="{A61D856B-2F6D-440C-9B6A-37253803FA19}" dt="2025-01-20T20:04:40.118" v="41" actId="1076"/>
        <pc:sldMkLst>
          <pc:docMk/>
          <pc:sldMk cId="1649858625" sldId="338"/>
        </pc:sldMkLst>
        <pc:spChg chg="mod">
          <ac:chgData name="Stam, S." userId="cfb165c7-68a5-405d-8003-2128e21a41a4" providerId="ADAL" clId="{A61D856B-2F6D-440C-9B6A-37253803FA19}" dt="2025-01-20T20:04:09.299" v="37" actId="20577"/>
          <ac:spMkLst>
            <pc:docMk/>
            <pc:sldMk cId="1649858625" sldId="338"/>
            <ac:spMk id="2" creationId="{845F5D3F-9D21-B69C-5FE0-D599D65AF7D9}"/>
          </ac:spMkLst>
        </pc:spChg>
        <pc:spChg chg="del">
          <ac:chgData name="Stam, S." userId="cfb165c7-68a5-405d-8003-2128e21a41a4" providerId="ADAL" clId="{A61D856B-2F6D-440C-9B6A-37253803FA19}" dt="2025-01-20T20:04:33.249" v="38"/>
          <ac:spMkLst>
            <pc:docMk/>
            <pc:sldMk cId="1649858625" sldId="338"/>
            <ac:spMk id="3" creationId="{9842FA42-95F8-A725-3B0D-648758BBF900}"/>
          </ac:spMkLst>
        </pc:spChg>
        <pc:picChg chg="add mod">
          <ac:chgData name="Stam, S." userId="cfb165c7-68a5-405d-8003-2128e21a41a4" providerId="ADAL" clId="{A61D856B-2F6D-440C-9B6A-37253803FA19}" dt="2025-01-20T20:04:40.118" v="41" actId="1076"/>
          <ac:picMkLst>
            <pc:docMk/>
            <pc:sldMk cId="1649858625" sldId="338"/>
            <ac:picMk id="3074" creationId="{E48705EC-B49D-AD2C-9C96-EF97B594ADB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D11E7-B86F-43BC-8BF6-F89E486D94EE}" type="datetimeFigureOut">
              <a:rPr lang="nl-NL" smtClean="0"/>
              <a:t>21-1-2025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3A1EB-0D74-47FB-9E52-DEC7B29A01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5826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A179D-2D27-49E2-B022-8EDDA2EFE68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708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D6F5-A9D4-C22B-732C-A31A172FB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20939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1AFD6E-3459-290F-1147-F0C47ACEE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46774"/>
            <a:ext cx="9144000" cy="106689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674D3-6FB9-5549-B0F2-FD61E82D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B5883-038C-4696-8E27-1811E470D6D4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39BBC-C979-2C77-493E-CF5498AEB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13B7E-A51C-D9CD-2189-650A9D63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14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990AE-F72C-4C2E-E2D0-7A8D7EEF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1B46D-142E-8C8E-C4F4-B6B1586A6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D92E3-36AD-2615-0166-6B73C34F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A6D4-154B-4E4D-9001-7A6C328D243E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BFB69-319D-2284-2734-217160D3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83B0-C775-5BD2-8EC6-A41D19BC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9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040463-6D41-8D45-088A-540B0D188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92281"/>
            <a:ext cx="2628900" cy="55846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5F2276-7F04-F3F7-E3CE-F81C8DC63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92281"/>
            <a:ext cx="7734300" cy="55846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802BF-9E0C-3251-8FAE-81F07DB0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0999-9BD6-4929-BDEC-B84E21C16701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F1754-5B8F-A9FA-E8B1-06E04CE2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1E6A8-5139-ECD4-CC0C-32FFC674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27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nl-NL" sz="1800" noProof="0" dirty="0"/>
          </a:p>
        </p:txBody>
      </p:sp>
      <p:sp>
        <p:nvSpPr>
          <p:cNvPr id="7" name="Vrije vorm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nl-NL" sz="1800" noProof="0" dirty="0"/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nl-NL" sz="1800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rtlCol="0"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6347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227A4E-24B8-4187-B99A-38254B59A578}" type="datetime1">
              <a:rPr lang="nl-NL" noProof="0" smtClean="0"/>
              <a:t>21-1-2025</a:t>
            </a:fld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4434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nl-NL" sz="1800" noProof="0" dirty="0"/>
          </a:p>
        </p:txBody>
      </p:sp>
      <p:sp>
        <p:nvSpPr>
          <p:cNvPr id="11" name="Vrije vorm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nl-NL" sz="1800" noProof="0" dirty="0"/>
          </a:p>
        </p:txBody>
      </p:sp>
      <p:sp>
        <p:nvSpPr>
          <p:cNvPr id="12" name="Vrije vorm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nl-NL" sz="1800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rtlCol="0"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15" name="Tijdelijke aanduiding voor afbeelding 14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59395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nl-NL" sz="1800" noProof="0" dirty="0"/>
          </a:p>
        </p:txBody>
      </p:sp>
      <p:sp>
        <p:nvSpPr>
          <p:cNvPr id="8" name="Vrije vorm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nl-NL" sz="1800" noProof="0" dirty="0"/>
          </a:p>
        </p:txBody>
      </p:sp>
      <p:sp>
        <p:nvSpPr>
          <p:cNvPr id="9" name="Vrije vorm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nl-NL" sz="1800" noProof="0" dirty="0"/>
          </a:p>
        </p:txBody>
      </p:sp>
      <p:sp>
        <p:nvSpPr>
          <p:cNvPr id="10" name="Vrije vorm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nl-NL" sz="1800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83514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5400" y="1828800"/>
            <a:ext cx="4572000" cy="4343400"/>
          </a:xfrm>
        </p:spPr>
        <p:txBody>
          <a:bodyPr rtlCol="0"/>
          <a:lstStyle/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 rtlCol="0"/>
          <a:lstStyle/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4801CF-A8D6-4C68-B836-3FBC8995AA19}" type="datetime1">
              <a:rPr lang="nl-NL" noProof="0" smtClean="0"/>
              <a:t>21-1-2025</a:t>
            </a:fld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4980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 rtlCol="0"/>
          <a:lstStyle/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 rtlCol="0"/>
          <a:lstStyle/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C23B5F-8DFE-4417-A942-86AFD440FA3C}" type="datetime1">
              <a:rPr lang="nl-NL" noProof="0" smtClean="0"/>
              <a:t>21-1-2025</a:t>
            </a:fld>
            <a:endParaRPr lang="nl-NL" noProof="0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14795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70868-A70F-4DFB-A26D-3FC81CCE30F1}" type="datetime1">
              <a:rPr lang="nl-NL" noProof="0" smtClean="0"/>
              <a:t>21-1-2025</a:t>
            </a:fld>
            <a:endParaRPr lang="nl-NL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82561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642D53-1AAF-4F74-8E09-6BF37C639005}" type="datetime1">
              <a:rPr lang="nl-NL" noProof="0" smtClean="0"/>
              <a:t>21-1-2025</a:t>
            </a:fld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1117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155F0-A6D4-C39B-394F-0B16E9C9C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1860F-B260-57CE-E12B-2C9486031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45C9F-D94D-E5D3-B73A-20621FA5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6069-8263-4296-913A-BC2234E8D32B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AB243-BB42-966A-4708-15C9B11D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3A3BD-2CC5-03D3-4CD6-E31A55BA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08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F87E5EC-2B4B-4ADF-B87C-E8BD05BC1391}" type="datetime1">
              <a:rPr lang="nl-NL" noProof="0" smtClean="0"/>
              <a:t>21-1-2025</a:t>
            </a:fld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6318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E9D96C-EBF7-460E-847F-146604DA0DE3}" type="datetime1">
              <a:rPr lang="nl-NL" noProof="0" smtClean="0"/>
              <a:t>21-1-2025</a:t>
            </a:fld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6608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ee afbeeldingen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invGray"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10" name="Rechthoek 9"/>
          <p:cNvSpPr/>
          <p:nvPr/>
        </p:nvSpPr>
        <p:spPr bwMode="invGray"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11" name="Rechthoek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800" noProof="0" dirty="0"/>
          </a:p>
        </p:txBody>
      </p:sp>
      <p:sp>
        <p:nvSpPr>
          <p:cNvPr id="12" name="Rechthoek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800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idx="1"/>
          </p:nvPr>
        </p:nvSpPr>
        <p:spPr>
          <a:xfrm>
            <a:off x="1298448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 bwMode="invGray">
          <a:xfrm>
            <a:off x="1371273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sp>
        <p:nvSpPr>
          <p:cNvPr id="8" name="Tijdelijke aanduiding voor afbeelding 2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3" name="Tijdelijke aanduiding voor tekst 3"/>
          <p:cNvSpPr>
            <a:spLocks noGrp="1"/>
          </p:cNvSpPr>
          <p:nvPr>
            <p:ph type="body" sz="half" idx="14"/>
          </p:nvPr>
        </p:nvSpPr>
        <p:spPr bwMode="invGray">
          <a:xfrm>
            <a:off x="6412954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A0EE93-8A96-4FD1-9356-6E14CC3126B9}" type="datetime1">
              <a:rPr lang="nl-NL" noProof="0" smtClean="0"/>
              <a:t>21-1-2025</a:t>
            </a:fld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81176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0DD1C9-2D67-48FF-874B-BE8B8E45E81D}" type="datetime1">
              <a:rPr lang="nl-NL" noProof="0" smtClean="0"/>
              <a:t>21-1-2025</a:t>
            </a:fld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0353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8" name="Rechthoek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9" name="Rechthoek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 rtlCol="0"/>
          <a:lstStyle/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C6E788-0A05-4C89-9F36-0AE4EFB2B1F1}" type="datetime1">
              <a:rPr lang="nl-NL" noProof="0" smtClean="0"/>
              <a:t>21-1-2025</a:t>
            </a:fld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A7F8E3F6-DE14-48B2-B2BC-6FABA9630FB8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60312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1220" y="1600200"/>
            <a:ext cx="5946737" cy="3048000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521221" y="4898573"/>
            <a:ext cx="5946736" cy="1270453"/>
          </a:xfrm>
        </p:spPr>
        <p:txBody>
          <a:bodyPr rtlCol="0">
            <a:noAutofit/>
          </a:bodyPr>
          <a:lstStyle>
            <a:lvl1pPr marL="0" indent="0" algn="l">
              <a:spcBef>
                <a:spcPts val="0"/>
              </a:spcBef>
              <a:buNone/>
              <a:defRPr sz="2800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nl-NL" noProof="0" dirty="0"/>
              <a:t>Subtitelstijl van model bewerken</a:t>
            </a:r>
          </a:p>
        </p:txBody>
      </p:sp>
      <p:cxnSp>
        <p:nvCxnSpPr>
          <p:cNvPr id="6" name="Rechte verbindingslijn 5"/>
          <p:cNvCxnSpPr/>
          <p:nvPr/>
        </p:nvCxnSpPr>
        <p:spPr>
          <a:xfrm>
            <a:off x="1659368" y="4782971"/>
            <a:ext cx="5656149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ep 4"/>
          <p:cNvGrpSpPr/>
          <p:nvPr userDrawn="1"/>
        </p:nvGrpSpPr>
        <p:grpSpPr>
          <a:xfrm>
            <a:off x="7925277" y="0"/>
            <a:ext cx="4266723" cy="6858000"/>
            <a:chOff x="7923213" y="0"/>
            <a:chExt cx="4265612" cy="6858000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213" y="0"/>
              <a:ext cx="4265612" cy="6858000"/>
            </a:xfrm>
            <a:prstGeom prst="rect">
              <a:avLst/>
            </a:prstGeom>
          </p:spPr>
        </p:pic>
        <p:sp>
          <p:nvSpPr>
            <p:cNvPr id="13" name="Rechthoek 12"/>
            <p:cNvSpPr/>
            <p:nvPr/>
          </p:nvSpPr>
          <p:spPr>
            <a:xfrm>
              <a:off x="7923213" y="0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sz="18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37859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327453-2816-4A7C-9C4C-C7E128FED3DD}" type="datetime1">
              <a:rPr lang="nl-NL" noProof="0" smtClean="0"/>
              <a:t>21-1-2025</a:t>
            </a:fld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  <p:cxnSp>
        <p:nvCxnSpPr>
          <p:cNvPr id="7" name="Rechte verbindingslijn 6"/>
          <p:cNvCxnSpPr/>
          <p:nvPr/>
        </p:nvCxnSpPr>
        <p:spPr>
          <a:xfrm>
            <a:off x="1659368" y="1709058"/>
            <a:ext cx="9619581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66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07" y="2237097"/>
            <a:ext cx="8231745" cy="2411103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800" b="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22809" y="4876801"/>
            <a:ext cx="8231745" cy="129222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grpSp>
        <p:nvGrpSpPr>
          <p:cNvPr id="7" name="Groep 6"/>
          <p:cNvGrpSpPr/>
          <p:nvPr userDrawn="1"/>
        </p:nvGrpSpPr>
        <p:grpSpPr>
          <a:xfrm>
            <a:off x="11126509" y="0"/>
            <a:ext cx="1065491" cy="6868886"/>
            <a:chOff x="11123611" y="0"/>
            <a:chExt cx="1065214" cy="6868886"/>
          </a:xfrm>
        </p:grpSpPr>
        <p:pic>
          <p:nvPicPr>
            <p:cNvPr id="10" name="Afbeelding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23611" y="0"/>
              <a:ext cx="1065213" cy="6858000"/>
            </a:xfrm>
            <a:prstGeom prst="rect">
              <a:avLst/>
            </a:prstGeom>
          </p:spPr>
        </p:pic>
        <p:sp>
          <p:nvSpPr>
            <p:cNvPr id="12" name="Rechthoek 11"/>
            <p:cNvSpPr/>
            <p:nvPr/>
          </p:nvSpPr>
          <p:spPr>
            <a:xfrm>
              <a:off x="11123612" y="10886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sz="1800" noProof="0" dirty="0"/>
            </a:p>
          </p:txBody>
        </p:sp>
      </p:grp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60829F-7A01-43B7-A2AB-26237719FA19}" type="datetime1">
              <a:rPr lang="nl-NL" noProof="0" smtClean="0"/>
              <a:t>21-1-2025</a:t>
            </a:fld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  <p:cxnSp>
        <p:nvCxnSpPr>
          <p:cNvPr id="9" name="Rechte verbindingslijn 8"/>
          <p:cNvCxnSpPr/>
          <p:nvPr/>
        </p:nvCxnSpPr>
        <p:spPr>
          <a:xfrm>
            <a:off x="1659368" y="4782971"/>
            <a:ext cx="8018964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0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09" y="381000"/>
            <a:ext cx="9832359" cy="1219200"/>
          </a:xfrm>
        </p:spPr>
        <p:txBody>
          <a:bodyPr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488556" y="1984248"/>
            <a:ext cx="4801850" cy="4187952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319" y="1984248"/>
            <a:ext cx="4801851" cy="4187952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C1F26A-6554-4918-8357-A858C4627B64}" type="datetime1">
              <a:rPr lang="nl-NL" noProof="0" smtClean="0"/>
              <a:t>21-1-2025</a:t>
            </a:fld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  <p:cxnSp>
        <p:nvCxnSpPr>
          <p:cNvPr id="8" name="Rechte verbindingslijn 7"/>
          <p:cNvCxnSpPr/>
          <p:nvPr/>
        </p:nvCxnSpPr>
        <p:spPr>
          <a:xfrm>
            <a:off x="1659368" y="1709058"/>
            <a:ext cx="9619581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39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09" y="381000"/>
            <a:ext cx="9832359" cy="1219200"/>
          </a:xfrm>
        </p:spPr>
        <p:txBody>
          <a:bodyPr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22810" y="1828800"/>
            <a:ext cx="4801850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522810" y="2743201"/>
            <a:ext cx="4801850" cy="342582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320" y="1828800"/>
            <a:ext cx="4801850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320" y="2743201"/>
            <a:ext cx="4801850" cy="342582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6877D3-2401-4B62-A974-8C655B90671D}" type="datetime1">
              <a:rPr lang="nl-NL" noProof="0" smtClean="0"/>
              <a:t>21-1-2025</a:t>
            </a:fld>
            <a:endParaRPr lang="nl-NL" noProof="0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  <p:cxnSp>
        <p:nvCxnSpPr>
          <p:cNvPr id="10" name="Rechte verbindingslijn 9"/>
          <p:cNvCxnSpPr/>
          <p:nvPr/>
        </p:nvCxnSpPr>
        <p:spPr>
          <a:xfrm>
            <a:off x="1659368" y="1709058"/>
            <a:ext cx="9619581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44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D8633-AC3B-E617-1C54-84932DDD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236" y="1514688"/>
            <a:ext cx="8584164" cy="3138875"/>
          </a:xfrm>
        </p:spPr>
        <p:txBody>
          <a:bodyPr anchor="b">
            <a:normAutofit/>
          </a:bodyPr>
          <a:lstStyle>
            <a:lvl1pPr>
              <a:defRPr sz="36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8C242-ECAB-AEC3-7E9B-F9854AF31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4236" y="4963885"/>
            <a:ext cx="8584165" cy="1125765"/>
          </a:xfrm>
        </p:spPr>
        <p:txBody>
          <a:bodyPr>
            <a:normAutofit/>
          </a:bodyPr>
          <a:lstStyle>
            <a:lvl1pPr marL="0" indent="0">
              <a:buNone/>
              <a:defRPr sz="160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D9B82-EEF4-2CD7-61FE-BAFB2B96D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5005-EC25-4FB9-B19B-2437F0B120D2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222B6-F7A8-70A5-B023-FCAD5D7C4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5D758-2E38-8A8D-75BC-667F6A23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965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01437B-31E4-454F-AF3A-5C816BBA78C4}" type="datetime1">
              <a:rPr lang="nl-NL" noProof="0" smtClean="0"/>
              <a:t>21-1-2025</a:t>
            </a:fld>
            <a:endParaRPr lang="nl-NL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  <p:cxnSp>
        <p:nvCxnSpPr>
          <p:cNvPr id="6" name="Rechte verbindingslijn 5"/>
          <p:cNvCxnSpPr/>
          <p:nvPr/>
        </p:nvCxnSpPr>
        <p:spPr>
          <a:xfrm>
            <a:off x="1659368" y="1709058"/>
            <a:ext cx="9619581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79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569641-36C3-4795-9FF0-7EAD25624699}" type="datetime1">
              <a:rPr lang="nl-NL" noProof="0" smtClean="0"/>
              <a:t>21-1-2025</a:t>
            </a:fld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19732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09" y="685801"/>
            <a:ext cx="4115872" cy="1925637"/>
          </a:xfrm>
        </p:spPr>
        <p:txBody>
          <a:bodyPr rtlCol="0" anchor="b">
            <a:noAutofit/>
          </a:bodyPr>
          <a:lstStyle>
            <a:lvl1pPr algn="l">
              <a:lnSpc>
                <a:spcPct val="80000"/>
              </a:lnSpc>
              <a:defRPr sz="40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2" y="685800"/>
            <a:ext cx="5259169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522809" y="2895600"/>
            <a:ext cx="4115872" cy="1752601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18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296E41-B569-48CE-9077-DBF438B92940}" type="datetime1">
              <a:rPr lang="nl-NL" noProof="0" smtClean="0"/>
              <a:t>21-1-2025</a:t>
            </a:fld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  <p:cxnSp>
        <p:nvCxnSpPr>
          <p:cNvPr id="8" name="Rechte verbindingslijn 7"/>
          <p:cNvCxnSpPr/>
          <p:nvPr/>
        </p:nvCxnSpPr>
        <p:spPr>
          <a:xfrm>
            <a:off x="1659368" y="2743200"/>
            <a:ext cx="3903092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54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809" y="685800"/>
            <a:ext cx="4115872" cy="1925638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000" b="0" i="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idx="1"/>
          </p:nvPr>
        </p:nvSpPr>
        <p:spPr>
          <a:xfrm>
            <a:off x="6027495" y="-50118"/>
            <a:ext cx="6173806" cy="6857999"/>
          </a:xfrm>
          <a:solidFill>
            <a:schemeClr val="bg2"/>
          </a:solidFill>
          <a:effectLst>
            <a:outerShdw blurRad="152400" dist="50800" dir="10800000" algn="r" rotWithShape="0">
              <a:prstClr val="black">
                <a:alpha val="25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522809" y="2895600"/>
            <a:ext cx="4115872" cy="1752601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cxnSp>
        <p:nvCxnSpPr>
          <p:cNvPr id="10" name="Rechte verbindingslijn 9"/>
          <p:cNvCxnSpPr/>
          <p:nvPr/>
        </p:nvCxnSpPr>
        <p:spPr>
          <a:xfrm>
            <a:off x="1659368" y="2743200"/>
            <a:ext cx="3903092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80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AAD687-29E0-4AAC-8A98-5901C25DFDDF}" type="datetime1">
              <a:rPr lang="nl-NL" noProof="0" smtClean="0"/>
              <a:t>21-1-2025</a:t>
            </a:fld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71603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525893" y="646113"/>
            <a:ext cx="1829277" cy="5522913"/>
          </a:xfrm>
        </p:spPr>
        <p:txBody>
          <a:bodyPr vert="eaVert"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522809" y="646113"/>
            <a:ext cx="7621985" cy="5522913"/>
          </a:xfrm>
        </p:spPr>
        <p:txBody>
          <a:bodyPr vert="eaVert" rtlCol="0"/>
          <a:lstStyle/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9B026C-CB6A-4803-B117-11A4914D98F5}" type="datetime1">
              <a:rPr lang="nl-NL" noProof="0" smtClean="0"/>
              <a:t>21-1-2025</a:t>
            </a:fld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nl-NL" noProof="0" smtClean="0"/>
              <a:t>‹nr.›</a:t>
            </a:fld>
            <a:endParaRPr lang="nl-NL" noProof="0" dirty="0"/>
          </a:p>
        </p:txBody>
      </p:sp>
      <p:cxnSp>
        <p:nvCxnSpPr>
          <p:cNvPr id="7" name="Rechte verbindingslijn 6"/>
          <p:cNvCxnSpPr/>
          <p:nvPr/>
        </p:nvCxnSpPr>
        <p:spPr>
          <a:xfrm>
            <a:off x="9373453" y="762000"/>
            <a:ext cx="0" cy="533400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25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0DFF-11BD-F5F4-35D4-1986ABBD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D1279-E9A9-702E-144D-61114B788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7824" y="2159175"/>
            <a:ext cx="4977453" cy="401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4E624-7A76-56EC-FA0D-E2AA8EF9B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391" y="2159175"/>
            <a:ext cx="4985785" cy="401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D7DF5-30AD-AE47-D516-5CEE8277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3B5C-2325-42FF-AF91-C1451D9D66CC}" type="datetime1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5C503-B649-B083-6341-F6E376AF8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3EA35-CF5A-DB36-8B14-5C184B6F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04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A3D8-FDD9-329B-BCC6-BBF47F01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348" y="602671"/>
            <a:ext cx="10429303" cy="7689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EF7DC-0699-CB3C-A7CB-39035D89A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349" y="1696325"/>
            <a:ext cx="4963538" cy="647700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2EB40-99E1-CCA4-BAFA-F51AA56CF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349" y="2344025"/>
            <a:ext cx="4963538" cy="38333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8979BC-6B50-751D-D569-F360938B0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2669" y="1696325"/>
            <a:ext cx="4987982" cy="647700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A3A26F-230E-2D25-6BDC-6ECA00FAEF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2669" y="2344025"/>
            <a:ext cx="4987982" cy="38333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182A01-DE7C-3BA4-96FF-CDEF2F60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DB08-3B01-46DD-99F2-F6F6334EA669}" type="datetime1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CAA828-0166-8ECD-BCE8-654BEFDD7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90C0D2-459A-04AA-FD90-7687D2FE8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44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D549F-FA71-857F-E02E-3CB63CE68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69611-F911-D3D4-B613-ACCDA56C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AC11-ACC3-4129-BBD7-C580BF1A4EE7}" type="datetime1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EA1961-0B6B-8FEB-F2CB-C42E90EF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AA80E-3139-9F1B-9C3E-2A76628C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9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54789-9F96-511A-0FB6-24F6A841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F7F3-E406-44E2-93AF-674B3F1A2E51}" type="datetime1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80399-ADEF-8F74-9F59-6AD804C93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6A34F-ABAB-9C4E-38A1-C6EEB944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48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3917-2BF6-1CE2-F34B-49F0D09A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07868"/>
            <a:ext cx="3640713" cy="2062594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15B8F-A9F3-8583-FFF1-175021F17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2898" y="807867"/>
            <a:ext cx="5922489" cy="505318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90AFF-A949-CE9E-6B94-C1B619612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0652"/>
            <a:ext cx="3640713" cy="2868336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5267E-088F-FB9A-9469-551890F29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DD93-7C9D-4E53-81F0-DDE57FEA7EDB}" type="datetime1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A3FFC-B3A6-C0B6-5DAE-70BE0D6F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8D35F-BC2E-8D14-060F-449CBAF7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4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909ED-ED97-A3CE-5569-77B45F414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0881"/>
            <a:ext cx="3639312" cy="206259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83BB3A-9E24-DE4C-9619-1502F1B6F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47408" y="919595"/>
            <a:ext cx="6107979" cy="50136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4CE1F-29E0-88BB-8489-E58236B8B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0652"/>
            <a:ext cx="3643889" cy="2868336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B7212-6816-FFD1-50B2-58844AD3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7BC28-59DE-4F83-B4A1-497203279FAD}" type="datetime1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17744-5A24-B7B7-5FD6-E98E6083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DA4D1-A71D-A7A6-3D0C-294E5D28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31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858A62-FE72-978B-BE71-05908D82E1A4}"/>
              </a:ext>
            </a:extLst>
          </p:cNvPr>
          <p:cNvSpPr/>
          <p:nvPr/>
        </p:nvSpPr>
        <p:spPr>
          <a:xfrm>
            <a:off x="0" y="0"/>
            <a:ext cx="12192000" cy="6860161"/>
          </a:xfrm>
          <a:prstGeom prst="rect">
            <a:avLst/>
          </a:prstGeom>
          <a:solidFill>
            <a:schemeClr val="bg2">
              <a:lumMod val="75000"/>
              <a:alpha val="1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FA14B7-4740-5D9F-6489-BAD00C3E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449784" cy="12659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0487F-803F-C5AF-BD93-39C0FC738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24" y="2157984"/>
            <a:ext cx="10442448" cy="390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6FCEF-4EDF-C2EF-7D81-FEFF7042F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82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300" baseline="0">
                <a:solidFill>
                  <a:schemeClr val="tx2"/>
                </a:solidFill>
              </a:defRPr>
            </a:lvl1pPr>
          </a:lstStyle>
          <a:p>
            <a:fld id="{0BDC4764-F656-4735-9820-9886F8DF1D6A}" type="datetime1">
              <a:rPr lang="en-US" smtClean="0"/>
              <a:t>1/21/2025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663BC-4D46-C74D-DDF2-9D25B4D9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32320" y="6356350"/>
            <a:ext cx="429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B4EAE-CB5C-D14B-77EF-7B155FA68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9999" y="6356350"/>
            <a:ext cx="521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fld id="{C68AC1EC-23E2-4F0E-A5A4-674EC8DB954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7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9" name="Rechthoek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noProof="0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noProof="0" dirty="0"/>
              <a:t>Klik om de tekststijlen van het model te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D7F8166-0650-4CF5-B27B-286D2BDEE507}" type="datetime1">
              <a:rPr lang="nl-NL" noProof="0" smtClean="0"/>
              <a:t>21-1-2025</a:t>
            </a:fld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7F8E3F6-DE14-48B2-B2BC-6FABA9630FB8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64129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7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522810" y="381000"/>
            <a:ext cx="983236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noProof="0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22810" y="1981201"/>
            <a:ext cx="9832360" cy="4187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noProof="0" dirty="0"/>
              <a:t>Tekststijlen van het model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22810" y="6400800"/>
            <a:ext cx="595638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230155" y="6400800"/>
            <a:ext cx="154906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17D6B0A4-64B8-43BF-B307-E70BCC22A851}" type="datetime1">
              <a:rPr lang="nl-NL" noProof="0" smtClean="0"/>
              <a:t>21-1-2025</a:t>
            </a:fld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288090" y="6400800"/>
            <a:ext cx="1067080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A013F82-EE5E-44EE-A61D-E31C6657F26F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065490" cy="685800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2" y="0"/>
            <a:ext cx="1065490" cy="6858000"/>
          </a:xfrm>
          <a:prstGeom prst="rect">
            <a:avLst/>
          </a:prstGeom>
          <a:gradFill flip="none" rotWithShape="1">
            <a:gsLst>
              <a:gs pos="75000">
                <a:schemeClr val="tx2">
                  <a:alpha val="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800" noProof="0" dirty="0"/>
          </a:p>
        </p:txBody>
      </p:sp>
    </p:spTree>
    <p:extLst>
      <p:ext uri="{BB962C8B-B14F-4D97-AF65-F5344CB8AC3E}">
        <p14:creationId xmlns:p14="http://schemas.microsoft.com/office/powerpoint/2010/main" val="144355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1175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0425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3463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HJVSxWHJ6Tg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16F42E0-28DF-4093-AFC5-CA01F54C8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Staafdiagram van aandelenmarkt">
            <a:extLst>
              <a:ext uri="{FF2B5EF4-FFF2-40B4-BE49-F238E27FC236}">
                <a16:creationId xmlns:a16="http://schemas.microsoft.com/office/drawing/2014/main" id="{1E3C3092-C597-F25E-02B7-6CA2529365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910F21-342C-3F69-B43A-0CDBE91C6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6" y="728897"/>
            <a:ext cx="5452529" cy="3728614"/>
          </a:xfrm>
        </p:spPr>
        <p:txBody>
          <a:bodyPr anchor="t">
            <a:normAutofit/>
          </a:bodyPr>
          <a:lstStyle/>
          <a:p>
            <a:pPr algn="r"/>
            <a:r>
              <a:rPr lang="nl-NL" sz="5200" dirty="0">
                <a:solidFill>
                  <a:srgbClr val="FFFFFF"/>
                </a:solidFill>
              </a:rPr>
              <a:t>Voorlichting </a:t>
            </a:r>
            <a:br>
              <a:rPr lang="nl-NL" sz="5200" dirty="0">
                <a:solidFill>
                  <a:srgbClr val="FFFFFF"/>
                </a:solidFill>
              </a:rPr>
            </a:br>
            <a:r>
              <a:rPr lang="nl-NL" sz="5200" dirty="0">
                <a:solidFill>
                  <a:srgbClr val="FFFFFF"/>
                </a:solidFill>
              </a:rPr>
              <a:t>economie </a:t>
            </a:r>
            <a:br>
              <a:rPr lang="nl-NL" sz="5200" dirty="0">
                <a:solidFill>
                  <a:srgbClr val="FFFFFF"/>
                </a:solidFill>
              </a:rPr>
            </a:br>
            <a:r>
              <a:rPr lang="nl-NL" sz="5200" dirty="0">
                <a:solidFill>
                  <a:srgbClr val="FFFFFF"/>
                </a:solidFill>
              </a:rPr>
              <a:t>&amp;</a:t>
            </a:r>
            <a:br>
              <a:rPr lang="nl-NL" sz="5200" dirty="0">
                <a:solidFill>
                  <a:srgbClr val="FFFFFF"/>
                </a:solidFill>
              </a:rPr>
            </a:br>
            <a:r>
              <a:rPr lang="nl-NL" sz="5200" dirty="0">
                <a:solidFill>
                  <a:srgbClr val="FFFFFF"/>
                </a:solidFill>
              </a:rPr>
              <a:t>bedrijfseconomie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2F1984A-370F-003F-C56F-EA54BA427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9055" y="4629217"/>
            <a:ext cx="5449479" cy="1499873"/>
          </a:xfrm>
        </p:spPr>
        <p:txBody>
          <a:bodyPr anchor="b">
            <a:normAutofit/>
          </a:bodyPr>
          <a:lstStyle/>
          <a:p>
            <a:pPr algn="r"/>
            <a:r>
              <a:rPr lang="nl-NL">
                <a:solidFill>
                  <a:srgbClr val="FFFFFF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07423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04C614-37B1-474D-A49B-ED45E32B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381000"/>
            <a:ext cx="10548664" cy="1219200"/>
          </a:xfrm>
        </p:spPr>
        <p:txBody>
          <a:bodyPr/>
          <a:lstStyle/>
          <a:p>
            <a:r>
              <a:rPr lang="nl-NL" dirty="0"/>
              <a:t>Wat kun je bij het vak economie verwachten?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DD90C6-DD5E-460C-9C98-4B5CE66C4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4138360"/>
            <a:ext cx="10021490" cy="2719639"/>
          </a:xfrm>
        </p:spPr>
        <p:txBody>
          <a:bodyPr>
            <a:normAutofit/>
          </a:bodyPr>
          <a:lstStyle/>
          <a:p>
            <a:r>
              <a:rPr lang="nl-NL" sz="2000" dirty="0"/>
              <a:t>Inkomstenbelasting; hoeveel belasting betaal ik over mijn inkomen?		</a:t>
            </a:r>
          </a:p>
          <a:p>
            <a:r>
              <a:rPr lang="nl-NL" sz="2000" dirty="0"/>
              <a:t>Verzekeren; wel of niet verzekeren? Hoe hoog is de premie?	</a:t>
            </a:r>
          </a:p>
          <a:p>
            <a:r>
              <a:rPr lang="nl-NL" sz="2000" dirty="0"/>
              <a:t>Pensioenen; wat als ik stop met werken, hoe krijg ik dan een inkomen?	</a:t>
            </a:r>
          </a:p>
          <a:p>
            <a:r>
              <a:rPr lang="nl-NL" sz="2000" dirty="0"/>
              <a:t>Economische kringloop; hoe stroomt het geld tussen gezinnen, overheid, buitenland, bedrijven?</a:t>
            </a:r>
          </a:p>
          <a:p>
            <a:r>
              <a:rPr lang="nl-NL" sz="2000" dirty="0"/>
              <a:t>En nog veel meer!</a:t>
            </a:r>
          </a:p>
          <a:p>
            <a:endParaRPr lang="nl-NL" sz="2000" dirty="0"/>
          </a:p>
          <a:p>
            <a:endParaRPr lang="nl-NL" sz="2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1B01C53-8AA4-BF73-619D-180059E82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965" y="1715050"/>
            <a:ext cx="6458765" cy="705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FD3BFD7-E3DB-80F1-EA75-E80FD5709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935" y="2535435"/>
            <a:ext cx="4316730" cy="1369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185220C-D1E9-120F-A4FA-35324A6D7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976" y="2581155"/>
            <a:ext cx="6420180" cy="120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31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4F164E-8099-4280-AEBF-CC4759A9B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2" y="381000"/>
            <a:ext cx="9829799" cy="527720"/>
          </a:xfrm>
        </p:spPr>
        <p:txBody>
          <a:bodyPr>
            <a:normAutofit fontScale="90000"/>
          </a:bodyPr>
          <a:lstStyle/>
          <a:p>
            <a:r>
              <a:rPr lang="nl-NL" dirty="0"/>
              <a:t>Verschil micro en macro economie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68DAEDD-BE99-4DF5-972D-795450D63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1505" y="908720"/>
            <a:ext cx="9722295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3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E65C72-5989-48EA-8592-DD20A89EB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vak economie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B100DE-A8E4-4DE5-B78C-6C42B52E0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2" y="1981200"/>
            <a:ext cx="10054588" cy="4472136"/>
          </a:xfrm>
        </p:spPr>
        <p:txBody>
          <a:bodyPr>
            <a:normAutofit/>
          </a:bodyPr>
          <a:lstStyle/>
          <a:p>
            <a:r>
              <a:rPr lang="nl-NL" sz="2000" dirty="0"/>
              <a:t>Economie maakt het mogelijk om het nieuws beter te begrijpen.</a:t>
            </a:r>
          </a:p>
          <a:p>
            <a:r>
              <a:rPr lang="nl-NL" sz="2000" dirty="0"/>
              <a:t>Economie is veel rekenwerk (met een heel klein beetje wiskunde).</a:t>
            </a:r>
          </a:p>
          <a:p>
            <a:r>
              <a:rPr lang="nl-NL" sz="2000" dirty="0"/>
              <a:t>Maar economie is ook veel lezen en verbanden leggen.</a:t>
            </a:r>
          </a:p>
          <a:p>
            <a:r>
              <a:rPr lang="nl-NL" sz="2000" dirty="0"/>
              <a:t>Economie heeft een kleine overlap met bedrijfseconomie.</a:t>
            </a:r>
          </a:p>
          <a:p>
            <a:r>
              <a:rPr lang="nl-NL" sz="2000" dirty="0"/>
              <a:t>Kies economie alleen als je een beetje interesse hebt in de wereld om je heen.</a:t>
            </a:r>
          </a:p>
          <a:p>
            <a:endParaRPr lang="nl-NL" sz="2000" dirty="0"/>
          </a:p>
        </p:txBody>
      </p:sp>
      <p:pic>
        <p:nvPicPr>
          <p:cNvPr id="1026" name="Picture 2" descr="Afbeeldingsresultaten voor lesbrief jong en oud">
            <a:extLst>
              <a:ext uri="{FF2B5EF4-FFF2-40B4-BE49-F238E27FC236}">
                <a16:creationId xmlns:a16="http://schemas.microsoft.com/office/drawing/2014/main" id="{43CD2518-046E-DCA6-AB6C-6C5B4674E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523" y="4530091"/>
            <a:ext cx="2170747" cy="217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ten voor lesbrief vragers en aanbieders">
            <a:extLst>
              <a:ext uri="{FF2B5EF4-FFF2-40B4-BE49-F238E27FC236}">
                <a16:creationId xmlns:a16="http://schemas.microsoft.com/office/drawing/2014/main" id="{00229A5A-6D45-7F7E-D823-1B2C1ECEE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59" y="4530090"/>
            <a:ext cx="2170747" cy="217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ten voor Lweo Europa">
            <a:extLst>
              <a:ext uri="{FF2B5EF4-FFF2-40B4-BE49-F238E27FC236}">
                <a16:creationId xmlns:a16="http://schemas.microsoft.com/office/drawing/2014/main" id="{168D7404-E0D3-8E16-B391-8C5227B98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95" y="4510449"/>
            <a:ext cx="1898335" cy="21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11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8E1591-47CA-8EFD-E6D9-37E0DF735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bedrijfseconomie?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6E9896-7D95-14F7-A148-DF368B8DA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577340"/>
            <a:ext cx="9601200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In de video wordt uitgelegd dat bedrijfseconomie uit 3 onderdelen bestaat. </a:t>
            </a:r>
            <a:br>
              <a:rPr lang="nl-NL" sz="2000" dirty="0"/>
            </a:br>
            <a:r>
              <a:rPr lang="nl-NL" sz="2000" dirty="0"/>
              <a:t>Welke 3 zijn dat? En wat houden deze 3 onderdelen in?</a:t>
            </a:r>
          </a:p>
        </p:txBody>
      </p:sp>
      <p:pic>
        <p:nvPicPr>
          <p:cNvPr id="4" name="Onlinemedia 3" title="Voorlichting profielkeuze bedrijfseconomie havo (2024)">
            <a:hlinkClick r:id="" action="ppaction://media"/>
            <a:extLst>
              <a:ext uri="{FF2B5EF4-FFF2-40B4-BE49-F238E27FC236}">
                <a16:creationId xmlns:a16="http://schemas.microsoft.com/office/drawing/2014/main" id="{F33E8A6A-6D64-CF42-F07E-558B3D305B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47520" y="2291511"/>
            <a:ext cx="8082280" cy="456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2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C63C6B-DB83-4285-92D3-C217DF7A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bedrijfseconomie?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7B68BB-E747-4EB6-8082-6C94EE848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399" y="1828800"/>
            <a:ext cx="10091057" cy="4880216"/>
          </a:xfrm>
        </p:spPr>
        <p:txBody>
          <a:bodyPr>
            <a:normAutofit/>
          </a:bodyPr>
          <a:lstStyle/>
          <a:p>
            <a:r>
              <a:rPr lang="nl-NL" sz="2000" dirty="0"/>
              <a:t>BE omvat drie onderdelen:</a:t>
            </a:r>
          </a:p>
          <a:p>
            <a:pPr marL="457200" indent="-457200">
              <a:buAutoNum type="arabicPeriod"/>
            </a:pPr>
            <a:r>
              <a:rPr lang="nl-NL" sz="2000" i="1" dirty="0"/>
              <a:t>Bedrijfseconomie</a:t>
            </a:r>
            <a:r>
              <a:rPr lang="nl-NL" sz="2000" dirty="0"/>
              <a:t> = Hoe ga je om met financiële, economische en juridische situaties als je de manager van een bedrijf bent?</a:t>
            </a:r>
          </a:p>
          <a:p>
            <a:pPr marL="457200" indent="-457200">
              <a:buAutoNum type="arabicPeriod"/>
            </a:pPr>
            <a:r>
              <a:rPr lang="nl-NL" sz="2000" i="1" dirty="0"/>
              <a:t>Ondernemerschap</a:t>
            </a:r>
            <a:r>
              <a:rPr lang="nl-NL" sz="2000" dirty="0"/>
              <a:t> = Wat moet je allemaal regelen als je een eigen bedrijf wilt starten? En hoe zorg je dat je een goedlopend bedrijf houdt?</a:t>
            </a:r>
          </a:p>
          <a:p>
            <a:pPr marL="457200" indent="-457200">
              <a:buAutoNum type="arabicPeriod"/>
            </a:pPr>
            <a:r>
              <a:rPr lang="nl-NL" sz="2000" i="1" dirty="0"/>
              <a:t>Financiële zelfredzaamheid </a:t>
            </a:r>
            <a:r>
              <a:rPr lang="nl-NL" sz="2000" dirty="0"/>
              <a:t>= Hoe ga je je later redden als je financiële keuzes moet maken? Dit gaat o.a. over consumptieve kredieten, hypothecaire leningen, beleggen en trouwen en scheiden.</a:t>
            </a:r>
          </a:p>
          <a:p>
            <a:pPr marL="0" indent="0">
              <a:buNone/>
            </a:pPr>
            <a:endParaRPr lang="nl-NL" sz="2000" dirty="0"/>
          </a:p>
          <a:p>
            <a:pPr>
              <a:buFont typeface="Wingdings" panose="05000000000000000000" pitchFamily="2" charset="2"/>
              <a:buChar char="à"/>
            </a:pPr>
            <a:r>
              <a:rPr lang="nl-NL" sz="2000" dirty="0">
                <a:sym typeface="Wingdings" panose="05000000000000000000" pitchFamily="2" charset="2"/>
              </a:rPr>
              <a:t>Veel rekenwerk, dus je moet wel een beetje gevoel voor cijfers hebben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sz="2000" dirty="0">
                <a:sym typeface="Wingdings" panose="05000000000000000000" pitchFamily="2" charset="2"/>
              </a:rPr>
              <a:t>Veel lezen en vaak werken met bronnen</a:t>
            </a:r>
            <a:endParaRPr lang="nl-NL" dirty="0"/>
          </a:p>
        </p:txBody>
      </p:sp>
      <p:pic>
        <p:nvPicPr>
          <p:cNvPr id="2050" name="Picture 2" descr="Afbeeldingsresultaten voor cumulus bedrijfseconomie werkboek 4havo">
            <a:extLst>
              <a:ext uri="{FF2B5EF4-FFF2-40B4-BE49-F238E27FC236}">
                <a16:creationId xmlns:a16="http://schemas.microsoft.com/office/drawing/2014/main" id="{59E9D292-0E39-1D0D-FC97-512DD80BC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320" y="4628142"/>
            <a:ext cx="1469708" cy="208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02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5F5D3F-9D21-B69C-5FE0-D599D65AF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 descr="Afbeeldingsresultaten voor vragen?">
            <a:extLst>
              <a:ext uri="{FF2B5EF4-FFF2-40B4-BE49-F238E27FC236}">
                <a16:creationId xmlns:a16="http://schemas.microsoft.com/office/drawing/2014/main" id="{E48705EC-B49D-AD2C-9C96-EF97B594AD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910" y="2399375"/>
            <a:ext cx="6012180" cy="33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85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ohoVogueVTI">
  <a:themeElements>
    <a:clrScheme name="AnalogousFromRegularSeedRightStep">
      <a:dk1>
        <a:srgbClr val="000000"/>
      </a:dk1>
      <a:lt1>
        <a:srgbClr val="FFFFFF"/>
      </a:lt1>
      <a:dk2>
        <a:srgbClr val="1B2130"/>
      </a:dk2>
      <a:lt2>
        <a:srgbClr val="F3F1F0"/>
      </a:lt2>
      <a:accent1>
        <a:srgbClr val="23ADDC"/>
      </a:accent1>
      <a:accent2>
        <a:srgbClr val="1756D5"/>
      </a:accent2>
      <a:accent3>
        <a:srgbClr val="3B2CE7"/>
      </a:accent3>
      <a:accent4>
        <a:srgbClr val="7617D5"/>
      </a:accent4>
      <a:accent5>
        <a:srgbClr val="D729E7"/>
      </a:accent5>
      <a:accent6>
        <a:srgbClr val="D51796"/>
      </a:accent6>
      <a:hlink>
        <a:srgbClr val="BF5F3F"/>
      </a:hlink>
      <a:folHlink>
        <a:srgbClr val="7F7F7F"/>
      </a:folHlink>
    </a:clrScheme>
    <a:fontScheme name="Walbaum Display_Aptos">
      <a:majorFont>
        <a:latin typeface="Walbaum Display"/>
        <a:ea typeface=""/>
        <a:cs typeface=""/>
      </a:majorFont>
      <a:minorFont>
        <a:latin typeface="Apt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ohoVogueVTI" id="{8022F7FC-316B-4DD9-B9EB-BB68CC0DFA6F}" vid="{544DD2C6-9D23-4092-AACF-F55CEAA658FD}"/>
    </a:ext>
  </a:extLst>
</a:theme>
</file>

<file path=ppt/theme/theme2.xml><?xml version="1.0" encoding="utf-8"?>
<a:theme xmlns:a="http://schemas.openxmlformats.org/drawingml/2006/main" name="Verkooprichting 16x9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172_TF03431374" id="{4C8123FF-C2BB-4A86-AE3C-0B5CF623DBD8}" vid="{5D3E99A3-2E64-4B89-BB2F-FB9109D6C0DF}"/>
    </a:ext>
  </a:extLst>
</a:theme>
</file>

<file path=ppt/theme/theme3.xml><?xml version="1.0" encoding="utf-8"?>
<a:theme xmlns:a="http://schemas.openxmlformats.org/drawingml/2006/main" name="Valutasymbolen 16x9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316_TF02895262" id="{22967411-97F2-4614-9C53-03C44D404522}" vid="{91487CF9-007D-48A2-8891-06DD0AE2EEBD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289</Words>
  <Application>Microsoft Office PowerPoint</Application>
  <PresentationFormat>Breedbeeld</PresentationFormat>
  <Paragraphs>26</Paragraphs>
  <Slides>7</Slides>
  <Notes>1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3</vt:i4>
      </vt:variant>
      <vt:variant>
        <vt:lpstr>Diatitels</vt:lpstr>
      </vt:variant>
      <vt:variant>
        <vt:i4>7</vt:i4>
      </vt:variant>
    </vt:vector>
  </HeadingPairs>
  <TitlesOfParts>
    <vt:vector size="17" baseType="lpstr">
      <vt:lpstr>Aptos</vt:lpstr>
      <vt:lpstr>Aptos Light</vt:lpstr>
      <vt:lpstr>Arial</vt:lpstr>
      <vt:lpstr>Book Antiqua</vt:lpstr>
      <vt:lpstr>Cambria</vt:lpstr>
      <vt:lpstr>Walbaum Display</vt:lpstr>
      <vt:lpstr>Wingdings</vt:lpstr>
      <vt:lpstr>BohoVogueVTI</vt:lpstr>
      <vt:lpstr>Verkooprichting 16x9</vt:lpstr>
      <vt:lpstr>Valutasymbolen 16x9</vt:lpstr>
      <vt:lpstr>Voorlichting  economie  &amp; bedrijfseconomie</vt:lpstr>
      <vt:lpstr>Wat kun je bij het vak economie verwachten?</vt:lpstr>
      <vt:lpstr>Verschil micro en macro economie</vt:lpstr>
      <vt:lpstr>Het vak economie</vt:lpstr>
      <vt:lpstr>Wat is bedrijfseconomie?</vt:lpstr>
      <vt:lpstr>Wat is bedrijfseconomie?</vt:lpstr>
      <vt:lpstr>PowerPoint-presentatie</vt:lpstr>
    </vt:vector>
  </TitlesOfParts>
  <Company>Dunamare Onderwijsgroep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Stam, S.</dc:creator>
  <cp:lastModifiedBy>Stam, S.</cp:lastModifiedBy>
  <cp:revision>1</cp:revision>
  <dcterms:created xsi:type="dcterms:W3CDTF">2025-01-20T19:24:24Z</dcterms:created>
  <dcterms:modified xsi:type="dcterms:W3CDTF">2025-01-21T13:15:57Z</dcterms:modified>
</cp:coreProperties>
</file>