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57" r:id="rId6"/>
    <p:sldId id="259" r:id="rId7"/>
    <p:sldId id="258" r:id="rId8"/>
    <p:sldId id="272" r:id="rId9"/>
    <p:sldId id="270" r:id="rId10"/>
    <p:sldId id="267" r:id="rId11"/>
    <p:sldId id="265" r:id="rId12"/>
  </p:sldIdLst>
  <p:sldSz cx="12192000" cy="6858000"/>
  <p:notesSz cx="6858000" cy="9144000"/>
  <p:defaultTextStyle>
    <a:defPPr rtl="0">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94744" autoAdjust="0"/>
  </p:normalViewPr>
  <p:slideViewPr>
    <p:cSldViewPr snapToGrid="0">
      <p:cViewPr varScale="1">
        <p:scale>
          <a:sx n="116" d="100"/>
          <a:sy n="116" d="100"/>
        </p:scale>
        <p:origin x="968" y="176"/>
      </p:cViewPr>
      <p:guideLst/>
    </p:cSldViewPr>
  </p:slideViewPr>
  <p:outlineViewPr>
    <p:cViewPr>
      <p:scale>
        <a:sx n="33" d="100"/>
        <a:sy n="33" d="100"/>
      </p:scale>
      <p:origin x="0" y="-705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29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E7CC8CE-DCCA-7C6E-1A4F-356F5640DF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a:extLst>
              <a:ext uri="{FF2B5EF4-FFF2-40B4-BE49-F238E27FC236}">
                <a16:creationId xmlns:a16="http://schemas.microsoft.com/office/drawing/2014/main" id="{6F7CBD63-165B-19A1-78E5-CB2442A66D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0BD0902F-ED88-4B10-99D5-273F9D715A6A}" type="datetime1">
              <a:rPr lang="nl-NL" smtClean="0"/>
              <a:t>20-01-2025</a:t>
            </a:fld>
            <a:endParaRPr lang="nl-NL" dirty="0"/>
          </a:p>
        </p:txBody>
      </p:sp>
      <p:sp>
        <p:nvSpPr>
          <p:cNvPr id="4" name="Tijdelijke aanduiding voor voettekst 3">
            <a:extLst>
              <a:ext uri="{FF2B5EF4-FFF2-40B4-BE49-F238E27FC236}">
                <a16:creationId xmlns:a16="http://schemas.microsoft.com/office/drawing/2014/main" id="{A694E3C4-489C-3842-D2D8-6469DBE083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5" name="Tijdelijke aanduiding voor dianummer 4">
            <a:extLst>
              <a:ext uri="{FF2B5EF4-FFF2-40B4-BE49-F238E27FC236}">
                <a16:creationId xmlns:a16="http://schemas.microsoft.com/office/drawing/2014/main" id="{5C8E6E04-8D1D-E480-F398-D819127B7E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7C099176-B171-453D-B4F4-0D63CE4F1E1A}" type="slidenum">
              <a:rPr lang="nl-NL" smtClean="0"/>
              <a:t>‹nr.›</a:t>
            </a:fld>
            <a:endParaRPr lang="nl-NL" dirty="0"/>
          </a:p>
        </p:txBody>
      </p:sp>
    </p:spTree>
    <p:extLst>
      <p:ext uri="{BB962C8B-B14F-4D97-AF65-F5344CB8AC3E}">
        <p14:creationId xmlns:p14="http://schemas.microsoft.com/office/powerpoint/2010/main" val="3748492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C4D2E45A-B486-4E0D-A1A4-873C6F0E6DCA}" type="datetime1">
              <a:rPr lang="nl-NL" smtClean="0"/>
              <a:t>20-01-2025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nl-NL"/>
            </a:defPP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EE2BD5ED-768E-4A59-9586-6D48BCD969D8}" type="slidenum">
              <a:rPr lang="nl-NL" smtClean="0"/>
              <a:t>‹nr.›</a:t>
            </a:fld>
            <a:endParaRPr lang="nl-NL" dirty="0"/>
          </a:p>
        </p:txBody>
      </p:sp>
    </p:spTree>
    <p:extLst>
      <p:ext uri="{BB962C8B-B14F-4D97-AF65-F5344CB8AC3E}">
        <p14:creationId xmlns:p14="http://schemas.microsoft.com/office/powerpoint/2010/main" val="1422525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EE2BD5ED-768E-4A59-9586-6D48BCD969D8}" type="slidenum">
              <a:rPr lang="nl-NL" smtClean="0"/>
              <a:t>1</a:t>
            </a:fld>
            <a:endParaRPr lang="nl-NL" dirty="0"/>
          </a:p>
        </p:txBody>
      </p:sp>
    </p:spTree>
    <p:extLst>
      <p:ext uri="{BB962C8B-B14F-4D97-AF65-F5344CB8AC3E}">
        <p14:creationId xmlns:p14="http://schemas.microsoft.com/office/powerpoint/2010/main" val="115211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EE2BD5ED-768E-4A59-9586-6D48BCD969D8}" type="slidenum">
              <a:rPr lang="nl-NL" smtClean="0"/>
              <a:t>2</a:t>
            </a:fld>
            <a:endParaRPr lang="nl-NL" dirty="0"/>
          </a:p>
        </p:txBody>
      </p:sp>
    </p:spTree>
    <p:extLst>
      <p:ext uri="{BB962C8B-B14F-4D97-AF65-F5344CB8AC3E}">
        <p14:creationId xmlns:p14="http://schemas.microsoft.com/office/powerpoint/2010/main" val="269096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EE2BD5ED-768E-4A59-9586-6D48BCD969D8}" type="slidenum">
              <a:rPr lang="nl-NL" smtClean="0"/>
              <a:t>3</a:t>
            </a:fld>
            <a:endParaRPr lang="nl-NL" dirty="0"/>
          </a:p>
        </p:txBody>
      </p:sp>
    </p:spTree>
    <p:extLst>
      <p:ext uri="{BB962C8B-B14F-4D97-AF65-F5344CB8AC3E}">
        <p14:creationId xmlns:p14="http://schemas.microsoft.com/office/powerpoint/2010/main" val="15822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EE2BD5ED-768E-4A59-9586-6D48BCD969D8}" type="slidenum">
              <a:rPr lang="nl-NL" smtClean="0"/>
              <a:t>4</a:t>
            </a:fld>
            <a:endParaRPr lang="nl-NL" dirty="0"/>
          </a:p>
        </p:txBody>
      </p:sp>
    </p:spTree>
    <p:extLst>
      <p:ext uri="{BB962C8B-B14F-4D97-AF65-F5344CB8AC3E}">
        <p14:creationId xmlns:p14="http://schemas.microsoft.com/office/powerpoint/2010/main" val="277044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EE2BD5ED-768E-4A59-9586-6D48BCD969D8}" type="slidenum">
              <a:rPr lang="nl-NL" smtClean="0"/>
              <a:t>5</a:t>
            </a:fld>
            <a:endParaRPr lang="nl-NL" dirty="0"/>
          </a:p>
        </p:txBody>
      </p:sp>
    </p:spTree>
    <p:extLst>
      <p:ext uri="{BB962C8B-B14F-4D97-AF65-F5344CB8AC3E}">
        <p14:creationId xmlns:p14="http://schemas.microsoft.com/office/powerpoint/2010/main" val="413912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EE2BD5ED-768E-4A59-9586-6D48BCD969D8}" type="slidenum">
              <a:rPr lang="nl-NL" smtClean="0"/>
              <a:t>6</a:t>
            </a:fld>
            <a:endParaRPr lang="nl-NL" dirty="0"/>
          </a:p>
        </p:txBody>
      </p:sp>
    </p:spTree>
    <p:extLst>
      <p:ext uri="{BB962C8B-B14F-4D97-AF65-F5344CB8AC3E}">
        <p14:creationId xmlns:p14="http://schemas.microsoft.com/office/powerpoint/2010/main" val="407641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EE2BD5ED-768E-4A59-9586-6D48BCD969D8}" type="slidenum">
              <a:rPr lang="nl-NL" smtClean="0"/>
              <a:t>7</a:t>
            </a:fld>
            <a:endParaRPr lang="nl-NL" dirty="0"/>
          </a:p>
        </p:txBody>
      </p:sp>
    </p:spTree>
    <p:extLst>
      <p:ext uri="{BB962C8B-B14F-4D97-AF65-F5344CB8AC3E}">
        <p14:creationId xmlns:p14="http://schemas.microsoft.com/office/powerpoint/2010/main" val="1764756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EE2BD5ED-768E-4A59-9586-6D48BCD969D8}" type="slidenum">
              <a:rPr lang="nl-NL" smtClean="0"/>
              <a:t>8</a:t>
            </a:fld>
            <a:endParaRPr lang="nl-NL" dirty="0"/>
          </a:p>
        </p:txBody>
      </p:sp>
    </p:spTree>
    <p:extLst>
      <p:ext uri="{BB962C8B-B14F-4D97-AF65-F5344CB8AC3E}">
        <p14:creationId xmlns:p14="http://schemas.microsoft.com/office/powerpoint/2010/main" val="950895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89824F2F-9B77-E8DE-AD7B-CF6E1D67EE3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320" r="32549" b="6855"/>
          <a:stretch/>
        </p:blipFill>
        <p:spPr>
          <a:xfrm flipH="1">
            <a:off x="1" y="-2"/>
            <a:ext cx="4145091" cy="6858001"/>
          </a:xfrm>
          <a:prstGeom prst="rect">
            <a:avLst/>
          </a:prstGeom>
        </p:spPr>
      </p:pic>
      <p:pic>
        <p:nvPicPr>
          <p:cNvPr id="21" name="Afbeelding 20">
            <a:extLst>
              <a:ext uri="{FF2B5EF4-FFF2-40B4-BE49-F238E27FC236}">
                <a16:creationId xmlns:a16="http://schemas.microsoft.com/office/drawing/2014/main" id="{C899EE7A-1B55-E01E-0F8A-818D34FD468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320" r="32549" b="6855"/>
          <a:stretch/>
        </p:blipFill>
        <p:spPr>
          <a:xfrm>
            <a:off x="8046909" y="-1"/>
            <a:ext cx="4145091" cy="6858001"/>
          </a:xfrm>
          <a:prstGeom prst="rect">
            <a:avLst/>
          </a:prstGeom>
        </p:spPr>
      </p:pic>
      <p:grpSp>
        <p:nvGrpSpPr>
          <p:cNvPr id="16" name="Groep 15">
            <a:extLst>
              <a:ext uri="{FF2B5EF4-FFF2-40B4-BE49-F238E27FC236}">
                <a16:creationId xmlns:a16="http://schemas.microsoft.com/office/drawing/2014/main" id="{522CB8E9-A9F1-4F28-81F9-BB11147C2BBE}"/>
              </a:ext>
              <a:ext uri="{C183D7F6-B498-43B3-948B-1728B52AA6E4}">
                <adec:decorative xmlns:adec="http://schemas.microsoft.com/office/drawing/2017/decorative" val="1"/>
              </a:ext>
            </a:extLst>
          </p:cNvPr>
          <p:cNvGrpSpPr/>
          <p:nvPr userDrawn="1"/>
        </p:nvGrpSpPr>
        <p:grpSpPr>
          <a:xfrm rot="5400000">
            <a:off x="3703829" y="-521941"/>
            <a:ext cx="4784342" cy="7901884"/>
            <a:chOff x="4066571" y="77169"/>
            <a:chExt cx="4058859" cy="6703663"/>
          </a:xfrm>
        </p:grpSpPr>
        <p:sp>
          <p:nvSpPr>
            <p:cNvPr id="15" name="Vrije vorm: Vorm 14">
              <a:extLst>
                <a:ext uri="{FF2B5EF4-FFF2-40B4-BE49-F238E27FC236}">
                  <a16:creationId xmlns:a16="http://schemas.microsoft.com/office/drawing/2014/main" id="{1CEBE09E-04AC-3CDA-B4F6-D4097B8EC8BF}"/>
                </a:ext>
              </a:extLst>
            </p:cNvPr>
            <p:cNvSpPr/>
            <p:nvPr userDrawn="1"/>
          </p:nvSpPr>
          <p:spPr>
            <a:xfrm>
              <a:off x="4328431" y="339028"/>
              <a:ext cx="3535138" cy="6179943"/>
            </a:xfrm>
            <a:custGeom>
              <a:avLst/>
              <a:gdLst>
                <a:gd name="connsiteX0" fmla="*/ 1741450 w 3535138"/>
                <a:gd name="connsiteY0" fmla="*/ 684 h 6179943"/>
                <a:gd name="connsiteX1" fmla="*/ 1786333 w 3535138"/>
                <a:gd name="connsiteY1" fmla="*/ 14719 h 6179943"/>
                <a:gd name="connsiteX2" fmla="*/ 2276580 w 3535138"/>
                <a:gd name="connsiteY2" fmla="*/ 297844 h 6179943"/>
                <a:gd name="connsiteX3" fmla="*/ 2456364 w 3535138"/>
                <a:gd name="connsiteY3" fmla="*/ 504689 h 6179943"/>
                <a:gd name="connsiteX4" fmla="*/ 2458126 w 3535138"/>
                <a:gd name="connsiteY4" fmla="*/ 507229 h 6179943"/>
                <a:gd name="connsiteX5" fmla="*/ 2461190 w 3535138"/>
                <a:gd name="connsiteY5" fmla="*/ 506915 h 6179943"/>
                <a:gd name="connsiteX6" fmla="*/ 2524417 w 3535138"/>
                <a:gd name="connsiteY6" fmla="*/ 503615 h 6179943"/>
                <a:gd name="connsiteX7" fmla="*/ 2832937 w 3535138"/>
                <a:gd name="connsiteY7" fmla="*/ 601945 h 6179943"/>
                <a:gd name="connsiteX8" fmla="*/ 3031538 w 3535138"/>
                <a:gd name="connsiteY8" fmla="*/ 907511 h 6179943"/>
                <a:gd name="connsiteX9" fmla="*/ 3045517 w 3535138"/>
                <a:gd name="connsiteY9" fmla="*/ 992381 h 6179943"/>
                <a:gd name="connsiteX10" fmla="*/ 3045823 w 3535138"/>
                <a:gd name="connsiteY10" fmla="*/ 996020 h 6179943"/>
                <a:gd name="connsiteX11" fmla="*/ 3049345 w 3535138"/>
                <a:gd name="connsiteY11" fmla="*/ 996963 h 6179943"/>
                <a:gd name="connsiteX12" fmla="*/ 3314810 w 3535138"/>
                <a:gd name="connsiteY12" fmla="*/ 1127999 h 6179943"/>
                <a:gd name="connsiteX13" fmla="*/ 3535138 w 3535138"/>
                <a:gd name="connsiteY13" fmla="*/ 1548942 h 6179943"/>
                <a:gd name="connsiteX14" fmla="*/ 3535138 w 3535138"/>
                <a:gd name="connsiteY14" fmla="*/ 4639430 h 6179943"/>
                <a:gd name="connsiteX15" fmla="*/ 3314823 w 3535138"/>
                <a:gd name="connsiteY15" fmla="*/ 5060774 h 6179943"/>
                <a:gd name="connsiteX16" fmla="*/ 3050316 w 3535138"/>
                <a:gd name="connsiteY16" fmla="*/ 5191555 h 6179943"/>
                <a:gd name="connsiteX17" fmla="*/ 3046818 w 3535138"/>
                <a:gd name="connsiteY17" fmla="*/ 5192529 h 6179943"/>
                <a:gd name="connsiteX18" fmla="*/ 3046498 w 3535138"/>
                <a:gd name="connsiteY18" fmla="*/ 5196154 h 6179943"/>
                <a:gd name="connsiteX19" fmla="*/ 3030452 w 3535138"/>
                <a:gd name="connsiteY19" fmla="*/ 5285451 h 6179943"/>
                <a:gd name="connsiteX20" fmla="*/ 2700498 w 3535138"/>
                <a:gd name="connsiteY20" fmla="*/ 5638721 h 6179943"/>
                <a:gd name="connsiteX21" fmla="*/ 2464126 w 3535138"/>
                <a:gd name="connsiteY21" fmla="*/ 5676581 h 6179943"/>
                <a:gd name="connsiteX22" fmla="*/ 2461227 w 3535138"/>
                <a:gd name="connsiteY22" fmla="*/ 5676427 h 6179943"/>
                <a:gd name="connsiteX23" fmla="*/ 2459567 w 3535138"/>
                <a:gd name="connsiteY23" fmla="*/ 5678823 h 6179943"/>
                <a:gd name="connsiteX24" fmla="*/ 2217897 w 3535138"/>
                <a:gd name="connsiteY24" fmla="*/ 5941399 h 6179943"/>
                <a:gd name="connsiteX25" fmla="*/ 1826529 w 3535138"/>
                <a:gd name="connsiteY25" fmla="*/ 6163220 h 6179943"/>
                <a:gd name="connsiteX26" fmla="*/ 1781863 w 3535138"/>
                <a:gd name="connsiteY26" fmla="*/ 6179102 h 6179943"/>
                <a:gd name="connsiteX27" fmla="*/ 1771957 w 3535138"/>
                <a:gd name="connsiteY27" fmla="*/ 6179076 h 6179943"/>
                <a:gd name="connsiteX28" fmla="*/ 1727330 w 3535138"/>
                <a:gd name="connsiteY28" fmla="*/ 6163078 h 6179943"/>
                <a:gd name="connsiteX29" fmla="*/ 1354714 w 3535138"/>
                <a:gd name="connsiteY29" fmla="*/ 5972034 h 6179943"/>
                <a:gd name="connsiteX30" fmla="*/ 1078871 w 3535138"/>
                <a:gd name="connsiteY30" fmla="*/ 5682740 h 6179943"/>
                <a:gd name="connsiteX31" fmla="*/ 1077117 w 3535138"/>
                <a:gd name="connsiteY31" fmla="*/ 5680320 h 6179943"/>
                <a:gd name="connsiteX32" fmla="*/ 1074157 w 3535138"/>
                <a:gd name="connsiteY32" fmla="*/ 5680590 h 6179943"/>
                <a:gd name="connsiteX33" fmla="*/ 1023356 w 3535138"/>
                <a:gd name="connsiteY33" fmla="*/ 5682845 h 6179943"/>
                <a:gd name="connsiteX34" fmla="*/ 747642 w 3535138"/>
                <a:gd name="connsiteY34" fmla="*/ 5607533 h 6179943"/>
                <a:gd name="connsiteX35" fmla="*/ 504058 w 3535138"/>
                <a:gd name="connsiteY35" fmla="*/ 5283236 h 6179943"/>
                <a:gd name="connsiteX36" fmla="*/ 489210 w 3535138"/>
                <a:gd name="connsiteY36" fmla="*/ 5196321 h 6179943"/>
                <a:gd name="connsiteX37" fmla="*/ 488896 w 3535138"/>
                <a:gd name="connsiteY37" fmla="*/ 5192684 h 6179943"/>
                <a:gd name="connsiteX38" fmla="*/ 485387 w 3535138"/>
                <a:gd name="connsiteY38" fmla="*/ 5191710 h 6179943"/>
                <a:gd name="connsiteX39" fmla="*/ 220304 w 3535138"/>
                <a:gd name="connsiteY39" fmla="*/ 5060774 h 6179943"/>
                <a:gd name="connsiteX40" fmla="*/ 0 w 3535138"/>
                <a:gd name="connsiteY40" fmla="*/ 4639852 h 6179943"/>
                <a:gd name="connsiteX41" fmla="*/ 0 w 3535138"/>
                <a:gd name="connsiteY41" fmla="*/ 1549387 h 6179943"/>
                <a:gd name="connsiteX42" fmla="*/ 220304 w 3535138"/>
                <a:gd name="connsiteY42" fmla="*/ 1128025 h 6179943"/>
                <a:gd name="connsiteX43" fmla="*/ 485754 w 3535138"/>
                <a:gd name="connsiteY43" fmla="*/ 996963 h 6179943"/>
                <a:gd name="connsiteX44" fmla="*/ 489289 w 3535138"/>
                <a:gd name="connsiteY44" fmla="*/ 996020 h 6179943"/>
                <a:gd name="connsiteX45" fmla="*/ 489603 w 3535138"/>
                <a:gd name="connsiteY45" fmla="*/ 992381 h 6179943"/>
                <a:gd name="connsiteX46" fmla="*/ 503613 w 3535138"/>
                <a:gd name="connsiteY46" fmla="*/ 907459 h 6179943"/>
                <a:gd name="connsiteX47" fmla="*/ 692363 w 3535138"/>
                <a:gd name="connsiteY47" fmla="*/ 609879 h 6179943"/>
                <a:gd name="connsiteX48" fmla="*/ 1072796 w 3535138"/>
                <a:gd name="connsiteY48" fmla="*/ 507622 h 6179943"/>
                <a:gd name="connsiteX49" fmla="*/ 1075886 w 3535138"/>
                <a:gd name="connsiteY49" fmla="*/ 507936 h 6179943"/>
                <a:gd name="connsiteX50" fmla="*/ 1077640 w 3535138"/>
                <a:gd name="connsiteY50" fmla="*/ 505370 h 6179943"/>
                <a:gd name="connsiteX51" fmla="*/ 1271819 w 3535138"/>
                <a:gd name="connsiteY51" fmla="*/ 280352 h 6179943"/>
                <a:gd name="connsiteX52" fmla="*/ 1271821 w 3535138"/>
                <a:gd name="connsiteY52" fmla="*/ 280352 h 6179943"/>
                <a:gd name="connsiteX53" fmla="*/ 1687915 w 3535138"/>
                <a:gd name="connsiteY53" fmla="*/ 18333 h 6179943"/>
                <a:gd name="connsiteX54" fmla="*/ 1731596 w 3535138"/>
                <a:gd name="connsiteY54" fmla="*/ 1024 h 6179943"/>
                <a:gd name="connsiteX55" fmla="*/ 1741450 w 3535138"/>
                <a:gd name="connsiteY55" fmla="*/ 684 h 61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535138" h="6179943">
                  <a:moveTo>
                    <a:pt x="1741450" y="684"/>
                  </a:moveTo>
                  <a:lnTo>
                    <a:pt x="1786333" y="14719"/>
                  </a:lnTo>
                  <a:cubicBezTo>
                    <a:pt x="1968824" y="71831"/>
                    <a:pt x="2138346" y="169741"/>
                    <a:pt x="2276580" y="297844"/>
                  </a:cubicBezTo>
                  <a:cubicBezTo>
                    <a:pt x="2343494" y="359827"/>
                    <a:pt x="2403976" y="429404"/>
                    <a:pt x="2456364" y="504689"/>
                  </a:cubicBezTo>
                  <a:lnTo>
                    <a:pt x="2458126" y="507229"/>
                  </a:lnTo>
                  <a:lnTo>
                    <a:pt x="2461190" y="506915"/>
                  </a:lnTo>
                  <a:cubicBezTo>
                    <a:pt x="2482304" y="504715"/>
                    <a:pt x="2503583" y="503615"/>
                    <a:pt x="2524417" y="503615"/>
                  </a:cubicBezTo>
                  <a:cubicBezTo>
                    <a:pt x="2639327" y="503615"/>
                    <a:pt x="2746020" y="537605"/>
                    <a:pt x="2832937" y="601945"/>
                  </a:cubicBezTo>
                  <a:cubicBezTo>
                    <a:pt x="2964316" y="699200"/>
                    <a:pt x="3013755" y="835132"/>
                    <a:pt x="3031538" y="907511"/>
                  </a:cubicBezTo>
                  <a:cubicBezTo>
                    <a:pt x="3038368" y="935321"/>
                    <a:pt x="3043079" y="963864"/>
                    <a:pt x="3045517" y="992381"/>
                  </a:cubicBezTo>
                  <a:lnTo>
                    <a:pt x="3045823" y="996020"/>
                  </a:lnTo>
                  <a:lnTo>
                    <a:pt x="3049345" y="996963"/>
                  </a:lnTo>
                  <a:cubicBezTo>
                    <a:pt x="3150280" y="1024799"/>
                    <a:pt x="3239598" y="1068870"/>
                    <a:pt x="3314810" y="1127999"/>
                  </a:cubicBezTo>
                  <a:cubicBezTo>
                    <a:pt x="3509800" y="1281267"/>
                    <a:pt x="3533850" y="1473499"/>
                    <a:pt x="3535138" y="1548942"/>
                  </a:cubicBezTo>
                  <a:lnTo>
                    <a:pt x="3535138" y="4639430"/>
                  </a:lnTo>
                  <a:cubicBezTo>
                    <a:pt x="3533860" y="4715061"/>
                    <a:pt x="3509811" y="4907527"/>
                    <a:pt x="3314823" y="5060774"/>
                  </a:cubicBezTo>
                  <a:cubicBezTo>
                    <a:pt x="3239842" y="5119703"/>
                    <a:pt x="3150843" y="5163712"/>
                    <a:pt x="3050316" y="5191555"/>
                  </a:cubicBezTo>
                  <a:lnTo>
                    <a:pt x="3046818" y="5192529"/>
                  </a:lnTo>
                  <a:lnTo>
                    <a:pt x="3046498" y="5196154"/>
                  </a:lnTo>
                  <a:cubicBezTo>
                    <a:pt x="3043817" y="5226574"/>
                    <a:pt x="3038417" y="5256620"/>
                    <a:pt x="3030452" y="5285451"/>
                  </a:cubicBezTo>
                  <a:cubicBezTo>
                    <a:pt x="2966180" y="5517916"/>
                    <a:pt x="2761656" y="5614617"/>
                    <a:pt x="2700498" y="5638721"/>
                  </a:cubicBezTo>
                  <a:cubicBezTo>
                    <a:pt x="2625744" y="5668154"/>
                    <a:pt x="2546193" y="5680936"/>
                    <a:pt x="2464126" y="5676581"/>
                  </a:cubicBezTo>
                  <a:lnTo>
                    <a:pt x="2461227" y="5676427"/>
                  </a:lnTo>
                  <a:lnTo>
                    <a:pt x="2459567" y="5678823"/>
                  </a:lnTo>
                  <a:cubicBezTo>
                    <a:pt x="2391530" y="5776945"/>
                    <a:pt x="2310214" y="5865281"/>
                    <a:pt x="2217897" y="5941399"/>
                  </a:cubicBezTo>
                  <a:cubicBezTo>
                    <a:pt x="2101004" y="6037791"/>
                    <a:pt x="1969319" y="6112424"/>
                    <a:pt x="1826529" y="6163220"/>
                  </a:cubicBezTo>
                  <a:lnTo>
                    <a:pt x="1781863" y="6179102"/>
                  </a:lnTo>
                  <a:cubicBezTo>
                    <a:pt x="1778658" y="6180228"/>
                    <a:pt x="1775149" y="6180228"/>
                    <a:pt x="1771957" y="6179076"/>
                  </a:cubicBezTo>
                  <a:lnTo>
                    <a:pt x="1727330" y="6163078"/>
                  </a:lnTo>
                  <a:cubicBezTo>
                    <a:pt x="1593346" y="6115048"/>
                    <a:pt x="1467992" y="6050779"/>
                    <a:pt x="1354714" y="5972034"/>
                  </a:cubicBezTo>
                  <a:cubicBezTo>
                    <a:pt x="1255630" y="5903152"/>
                    <a:pt x="1147243" y="5777429"/>
                    <a:pt x="1078871" y="5682740"/>
                  </a:cubicBezTo>
                  <a:lnTo>
                    <a:pt x="1077117" y="5680320"/>
                  </a:lnTo>
                  <a:lnTo>
                    <a:pt x="1074157" y="5680590"/>
                  </a:lnTo>
                  <a:cubicBezTo>
                    <a:pt x="1057398" y="5682088"/>
                    <a:pt x="1040272" y="5682845"/>
                    <a:pt x="1023356" y="5682845"/>
                  </a:cubicBezTo>
                  <a:cubicBezTo>
                    <a:pt x="923692" y="5682845"/>
                    <a:pt x="830940" y="5657510"/>
                    <a:pt x="747642" y="5607533"/>
                  </a:cubicBezTo>
                  <a:cubicBezTo>
                    <a:pt x="690923" y="5573502"/>
                    <a:pt x="553602" y="5473780"/>
                    <a:pt x="504058" y="5283236"/>
                  </a:cubicBezTo>
                  <a:cubicBezTo>
                    <a:pt x="496778" y="5255096"/>
                    <a:pt x="491777" y="5225857"/>
                    <a:pt x="489210" y="5196321"/>
                  </a:cubicBezTo>
                  <a:lnTo>
                    <a:pt x="488896" y="5192684"/>
                  </a:lnTo>
                  <a:lnTo>
                    <a:pt x="485387" y="5191710"/>
                  </a:lnTo>
                  <a:cubicBezTo>
                    <a:pt x="384675" y="5163903"/>
                    <a:pt x="295459" y="5119844"/>
                    <a:pt x="220304" y="5060774"/>
                  </a:cubicBezTo>
                  <a:cubicBezTo>
                    <a:pt x="25322" y="4907537"/>
                    <a:pt x="1283" y="4715304"/>
                    <a:pt x="0" y="4639852"/>
                  </a:cubicBezTo>
                  <a:lnTo>
                    <a:pt x="0" y="1549387"/>
                  </a:lnTo>
                  <a:cubicBezTo>
                    <a:pt x="1283" y="1473761"/>
                    <a:pt x="25322" y="1281293"/>
                    <a:pt x="220304" y="1128025"/>
                  </a:cubicBezTo>
                  <a:cubicBezTo>
                    <a:pt x="295564" y="1068870"/>
                    <a:pt x="384885" y="1024799"/>
                    <a:pt x="485754" y="996963"/>
                  </a:cubicBezTo>
                  <a:lnTo>
                    <a:pt x="489289" y="996020"/>
                  </a:lnTo>
                  <a:lnTo>
                    <a:pt x="489603" y="992381"/>
                  </a:lnTo>
                  <a:cubicBezTo>
                    <a:pt x="492038" y="963916"/>
                    <a:pt x="496778" y="935373"/>
                    <a:pt x="503613" y="907459"/>
                  </a:cubicBezTo>
                  <a:cubicBezTo>
                    <a:pt x="520686" y="837830"/>
                    <a:pt x="567952" y="706532"/>
                    <a:pt x="692363" y="609879"/>
                  </a:cubicBezTo>
                  <a:cubicBezTo>
                    <a:pt x="795327" y="529880"/>
                    <a:pt x="930421" y="493586"/>
                    <a:pt x="1072796" y="507622"/>
                  </a:cubicBezTo>
                  <a:lnTo>
                    <a:pt x="1075886" y="507936"/>
                  </a:lnTo>
                  <a:lnTo>
                    <a:pt x="1077640" y="505370"/>
                  </a:lnTo>
                  <a:cubicBezTo>
                    <a:pt x="1133809" y="423407"/>
                    <a:pt x="1199134" y="347677"/>
                    <a:pt x="1271819" y="280352"/>
                  </a:cubicBezTo>
                  <a:lnTo>
                    <a:pt x="1271821" y="280352"/>
                  </a:lnTo>
                  <a:cubicBezTo>
                    <a:pt x="1393270" y="167830"/>
                    <a:pt x="1533277" y="79687"/>
                    <a:pt x="1687915" y="18333"/>
                  </a:cubicBezTo>
                  <a:lnTo>
                    <a:pt x="1731596" y="1024"/>
                  </a:lnTo>
                  <a:cubicBezTo>
                    <a:pt x="1734762" y="-207"/>
                    <a:pt x="1738208" y="-338"/>
                    <a:pt x="1741450" y="684"/>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nl-NL"/>
              </a:defPPr>
            </a:lstStyle>
            <a:p>
              <a:pPr algn="ctr" rtl="0"/>
              <a:endParaRPr lang="nl-NL" dirty="0"/>
            </a:p>
          </p:txBody>
        </p:sp>
        <p:pic>
          <p:nvPicPr>
            <p:cNvPr id="4" name="Afbeelding 3">
              <a:extLst>
                <a:ext uri="{FF2B5EF4-FFF2-40B4-BE49-F238E27FC236}">
                  <a16:creationId xmlns:a16="http://schemas.microsoft.com/office/drawing/2014/main" id="{68125E0B-5FC0-C968-A55C-CE048CFA938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066571" y="77169"/>
              <a:ext cx="4058859" cy="6703663"/>
            </a:xfrm>
            <a:prstGeom prst="rect">
              <a:avLst/>
            </a:prstGeom>
          </p:spPr>
        </p:pic>
      </p:grpSp>
      <p:pic>
        <p:nvPicPr>
          <p:cNvPr id="5" name="Afbeelding 4">
            <a:extLst>
              <a:ext uri="{FF2B5EF4-FFF2-40B4-BE49-F238E27FC236}">
                <a16:creationId xmlns:a16="http://schemas.microsoft.com/office/drawing/2014/main" id="{0B435E9B-C863-47E7-AE8C-0DBC4BA0541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0379" y="3469004"/>
            <a:ext cx="2924334" cy="3269125"/>
          </a:xfrm>
          <a:prstGeom prst="rect">
            <a:avLst/>
          </a:prstGeom>
        </p:spPr>
      </p:pic>
      <p:sp>
        <p:nvSpPr>
          <p:cNvPr id="2" name="Titel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195638" y="1481117"/>
            <a:ext cx="5800725" cy="3894923"/>
          </a:xfrm>
        </p:spPr>
        <p:txBody>
          <a:bodyPr bIns="0" rtlCol="0" anchor="ctr">
            <a:noAutofit/>
          </a:bodyPr>
          <a:lstStyle>
            <a:lvl1pPr algn="ctr">
              <a:lnSpc>
                <a:spcPts val="5500"/>
              </a:lnSpc>
              <a:defRPr lang="nl-NL" sz="4000" kern="1200" cap="all" spc="300" baseline="0" dirty="0">
                <a:solidFill>
                  <a:schemeClr val="tx1"/>
                </a:solidFill>
                <a:latin typeface="+mj-lt"/>
                <a:ea typeface="+mj-ea"/>
                <a:cs typeface="+mj-cs"/>
              </a:defRPr>
            </a:lvl1pPr>
          </a:lstStyle>
          <a:p>
            <a:pPr rtl="0"/>
            <a:r>
              <a:rPr lang="nl-NL"/>
              <a:t>Klik om titel toe te voegen</a:t>
            </a:r>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
    <p:bg>
      <p:bgPr>
        <a:solidFill>
          <a:schemeClr val="accent4"/>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ABB10FA-2B9E-E120-EF1B-99608E32123A}"/>
              </a:ext>
              <a:ext uri="{C183D7F6-B498-43B3-948B-1728B52AA6E4}">
                <adec:decorative xmlns:adec="http://schemas.microsoft.com/office/drawing/2017/decorative" val="1"/>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1" y="-1"/>
            <a:ext cx="12192000" cy="6858001"/>
          </a:xfrm>
          <a:prstGeom prst="rect">
            <a:avLst/>
          </a:prstGeom>
        </p:spPr>
      </p:pic>
      <p:sp>
        <p:nvSpPr>
          <p:cNvPr id="2" name="Titel 1">
            <a:extLst>
              <a:ext uri="{FF2B5EF4-FFF2-40B4-BE49-F238E27FC236}">
                <a16:creationId xmlns:a16="http://schemas.microsoft.com/office/drawing/2014/main" id="{305BD6A3-F987-4FCC-A6EF-2EF0D33C0888}"/>
              </a:ext>
            </a:extLst>
          </p:cNvPr>
          <p:cNvSpPr>
            <a:spLocks noGrp="1"/>
          </p:cNvSpPr>
          <p:nvPr>
            <p:ph type="title" hasCustomPrompt="1"/>
          </p:nvPr>
        </p:nvSpPr>
        <p:spPr>
          <a:xfrm>
            <a:off x="865664" y="0"/>
            <a:ext cx="10460672" cy="1705586"/>
          </a:xfrm>
        </p:spPr>
        <p:txBody>
          <a:bodyPr rtlCol="0" anchor="ctr">
            <a:normAutofit/>
          </a:bodyPr>
          <a:lstStyle>
            <a:lvl1pPr algn="ctr">
              <a:defRPr lang="nl-NL" sz="3200" kern="1200" cap="all" spc="150" baseline="0" dirty="0">
                <a:solidFill>
                  <a:schemeClr val="tx1"/>
                </a:solidFill>
                <a:latin typeface="+mj-lt"/>
                <a:ea typeface="+mj-ea"/>
                <a:cs typeface="+mj-cs"/>
              </a:defRPr>
            </a:lvl1pPr>
          </a:lstStyle>
          <a:p>
            <a:pPr rtl="0"/>
            <a:r>
              <a:rPr lang="nl-NL"/>
              <a:t>Klik om titel toe te voegen</a:t>
            </a:r>
          </a:p>
        </p:txBody>
      </p:sp>
      <p:sp>
        <p:nvSpPr>
          <p:cNvPr id="8" name="Tijdelijke aanduiding voor tabel 7">
            <a:extLst>
              <a:ext uri="{FF2B5EF4-FFF2-40B4-BE49-F238E27FC236}">
                <a16:creationId xmlns:a16="http://schemas.microsoft.com/office/drawing/2014/main" id="{1AD8D610-B68A-AD6F-A166-8CCB1FE021E3}"/>
              </a:ext>
            </a:extLst>
          </p:cNvPr>
          <p:cNvSpPr>
            <a:spLocks noGrp="1"/>
          </p:cNvSpPr>
          <p:nvPr>
            <p:ph type="tbl" sz="quarter" idx="12"/>
          </p:nvPr>
        </p:nvSpPr>
        <p:spPr>
          <a:xfrm>
            <a:off x="2104642" y="2112962"/>
            <a:ext cx="7981952" cy="3740310"/>
          </a:xfrm>
        </p:spPr>
        <p:txBody>
          <a:bodyPr rtlCol="0"/>
          <a:lstStyle>
            <a:lvl1pPr marL="0" indent="0">
              <a:buNone/>
              <a:defRPr lang="nl-NL">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nl-NL"/>
            </a:pPr>
            <a:r>
              <a:rPr lang="nl-NL"/>
              <a:t>Klik op het pictogram als u een tabel wilt toevoegen</a:t>
            </a:r>
          </a:p>
        </p:txBody>
      </p:sp>
      <p:sp>
        <p:nvSpPr>
          <p:cNvPr id="40" name="Tijdelijke aanduiding voor voettekst 5">
            <a:extLst>
              <a:ext uri="{FF2B5EF4-FFF2-40B4-BE49-F238E27FC236}">
                <a16:creationId xmlns:a16="http://schemas.microsoft.com/office/drawing/2014/main" id="{FFFA43F5-8B56-579A-3724-2D549CF3C4F8}"/>
              </a:ext>
            </a:extLst>
          </p:cNvPr>
          <p:cNvSpPr>
            <a:spLocks noGrp="1"/>
          </p:cNvSpPr>
          <p:nvPr>
            <p:ph type="ftr" sz="quarter" idx="11"/>
          </p:nvPr>
        </p:nvSpPr>
        <p:spPr>
          <a:xfrm>
            <a:off x="2105406" y="6356350"/>
            <a:ext cx="6047994" cy="365125"/>
          </a:xfrm>
        </p:spPr>
        <p:txBody>
          <a:bodyPr rtlCol="0"/>
          <a:lstStyle>
            <a:lvl1pPr algn="l">
              <a:defRPr lang="nl-NL">
                <a:solidFill>
                  <a:schemeClr val="accent4">
                    <a:lumMod val="25000"/>
                  </a:schemeClr>
                </a:solidFill>
              </a:defRPr>
            </a:lvl1pPr>
          </a:lstStyle>
          <a:p>
            <a:pPr rtl="0"/>
            <a:endParaRPr lang="nl-NL" dirty="0"/>
          </a:p>
        </p:txBody>
      </p:sp>
      <p:sp>
        <p:nvSpPr>
          <p:cNvPr id="41" name="Tijdelijke aanduiding voor dianummer 6">
            <a:extLst>
              <a:ext uri="{FF2B5EF4-FFF2-40B4-BE49-F238E27FC236}">
                <a16:creationId xmlns:a16="http://schemas.microsoft.com/office/drawing/2014/main" id="{CB5C8E17-466D-30E6-2B5F-6D37DAAF65CC}"/>
              </a:ext>
            </a:extLst>
          </p:cNvPr>
          <p:cNvSpPr>
            <a:spLocks noGrp="1"/>
          </p:cNvSpPr>
          <p:nvPr>
            <p:ph type="sldNum" sz="quarter" idx="13"/>
          </p:nvPr>
        </p:nvSpPr>
        <p:spPr>
          <a:xfrm>
            <a:off x="8157210" y="6356350"/>
            <a:ext cx="1929384" cy="365125"/>
          </a:xfrm>
        </p:spPr>
        <p:txBody>
          <a:bodyPr rtlCol="0"/>
          <a:lstStyle>
            <a:lvl1pPr>
              <a:defRPr lang="nl-NL">
                <a:solidFill>
                  <a:schemeClr val="accent4">
                    <a:lumMod val="25000"/>
                  </a:schemeClr>
                </a:solidFill>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18687907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afbeelding en inhoud 2">
    <p:bg>
      <p:bgPr>
        <a:solidFill>
          <a:schemeClr val="accent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E738A7B-7E07-F2A6-68E1-7ECCE59D3D60}"/>
              </a:ext>
              <a:ext uri="{C183D7F6-B498-43B3-948B-1728B52AA6E4}">
                <adec:decorative xmlns:adec="http://schemas.microsoft.com/office/drawing/2017/decorative" val="1"/>
              </a:ext>
            </a:extLst>
          </p:cNvPr>
          <p:cNvSpPr/>
          <p:nvPr userDrawn="1"/>
        </p:nvSpPr>
        <p:spPr>
          <a:xfrm>
            <a:off x="6095999" y="0"/>
            <a:ext cx="6090613"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A2DFA2E8-50A1-4465-AC33-6FAC0E7736E9}"/>
              </a:ext>
            </a:extLst>
          </p:cNvPr>
          <p:cNvSpPr>
            <a:spLocks noGrp="1"/>
          </p:cNvSpPr>
          <p:nvPr>
            <p:ph type="title" hasCustomPrompt="1"/>
          </p:nvPr>
        </p:nvSpPr>
        <p:spPr>
          <a:xfrm>
            <a:off x="6095999" y="2921000"/>
            <a:ext cx="6090613" cy="3276600"/>
          </a:xfrm>
        </p:spPr>
        <p:txBody>
          <a:bodyPr rtlCol="0" anchor="t">
            <a:noAutofit/>
          </a:bodyPr>
          <a:lstStyle>
            <a:lvl1pPr algn="ctr">
              <a:lnSpc>
                <a:spcPts val="4500"/>
              </a:lnSpc>
              <a:defRPr lang="nl-NL" sz="3600" kern="1200" cap="all" spc="300" baseline="0" dirty="0">
                <a:solidFill>
                  <a:schemeClr val="tx1"/>
                </a:solidFill>
                <a:latin typeface="+mj-lt"/>
                <a:ea typeface="+mj-ea"/>
                <a:cs typeface="+mj-cs"/>
              </a:defRPr>
            </a:lvl1pPr>
          </a:lstStyle>
          <a:p>
            <a:pPr rtl="0"/>
            <a:r>
              <a:rPr lang="nl-NL"/>
              <a:t>Klik om titel toe te voegen</a:t>
            </a:r>
          </a:p>
        </p:txBody>
      </p:sp>
      <p:sp>
        <p:nvSpPr>
          <p:cNvPr id="11" name="Tijdelijke aanduiding voor afbeelding 10">
            <a:extLst>
              <a:ext uri="{FF2B5EF4-FFF2-40B4-BE49-F238E27FC236}">
                <a16:creationId xmlns:a16="http://schemas.microsoft.com/office/drawing/2014/main" id="{98799111-FB07-1313-B897-8240D85E75B6}"/>
              </a:ext>
            </a:extLst>
          </p:cNvPr>
          <p:cNvSpPr>
            <a:spLocks noGrp="1"/>
          </p:cNvSpPr>
          <p:nvPr>
            <p:ph type="pic" sz="quarter" idx="13"/>
          </p:nvPr>
        </p:nvSpPr>
        <p:spPr>
          <a:xfrm>
            <a:off x="627314" y="660400"/>
            <a:ext cx="4857750" cy="5537200"/>
          </a:xfrm>
        </p:spPr>
        <p:txBody>
          <a:bodyPr rtlCol="0"/>
          <a:lstStyle>
            <a:lvl1pPr marL="0" indent="0" algn="ctr">
              <a:buNone/>
              <a:defRPr lang="nl-NL"/>
            </a:lvl1pPr>
          </a:lstStyle>
          <a:p>
            <a:pPr rtl="0"/>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rtlCol="0"/>
          <a:lstStyle>
            <a:lvl1pPr algn="l">
              <a:defRPr lang="nl-NL"/>
            </a:lvl1pPr>
          </a:lstStyle>
          <a:p>
            <a:pPr rtl="0"/>
            <a:endParaRPr lang="nl-NL" dirty="0"/>
          </a:p>
        </p:txBody>
      </p:sp>
      <p:sp>
        <p:nvSpPr>
          <p:cNvPr id="18" name="Tijdelijke aanduiding voor dianummer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rtlCol="0"/>
          <a:lstStyle>
            <a:lvl1pPr algn="r">
              <a:defRPr lang="nl-NL">
                <a:solidFill>
                  <a:schemeClr val="tx1"/>
                </a:solidFill>
              </a:defRPr>
            </a:lvl1pPr>
          </a:lstStyle>
          <a:p>
            <a:pPr rtl="0"/>
            <a:fld id="{294A09A9-5501-47C1-A89A-A340965A2BE2}" type="slidenum">
              <a:rPr lang="nl-NL" smtClean="0"/>
              <a:pPr rtl="0"/>
              <a:t>‹nr.›</a:t>
            </a:fld>
            <a:endParaRPr lang="nl-NL" dirty="0"/>
          </a:p>
        </p:txBody>
      </p:sp>
      <p:grpSp>
        <p:nvGrpSpPr>
          <p:cNvPr id="17" name="Groep 16">
            <a:extLst>
              <a:ext uri="{FF2B5EF4-FFF2-40B4-BE49-F238E27FC236}">
                <a16:creationId xmlns:a16="http://schemas.microsoft.com/office/drawing/2014/main" id="{67CDC895-4552-A2B1-C921-53E1D5D60170}"/>
              </a:ext>
              <a:ext uri="{C183D7F6-B498-43B3-948B-1728B52AA6E4}">
                <adec:decorative xmlns:adec="http://schemas.microsoft.com/office/drawing/2017/decorative" val="1"/>
              </a:ext>
            </a:extLst>
          </p:cNvPr>
          <p:cNvGrpSpPr/>
          <p:nvPr userDrawn="1"/>
        </p:nvGrpSpPr>
        <p:grpSpPr>
          <a:xfrm>
            <a:off x="8135498" y="1760221"/>
            <a:ext cx="2011615" cy="736852"/>
            <a:chOff x="8241808" y="1760221"/>
            <a:chExt cx="2011615" cy="736852"/>
          </a:xfrm>
        </p:grpSpPr>
        <p:sp>
          <p:nvSpPr>
            <p:cNvPr id="13" name="Vrije vorm: Vorm 12">
              <a:extLst>
                <a:ext uri="{FF2B5EF4-FFF2-40B4-BE49-F238E27FC236}">
                  <a16:creationId xmlns:a16="http://schemas.microsoft.com/office/drawing/2014/main" id="{FFE6D325-ADBA-A1A4-D3DF-A7516B907EB7}"/>
                </a:ext>
              </a:extLst>
            </p:cNvPr>
            <p:cNvSpPr/>
            <p:nvPr userDrawn="1"/>
          </p:nvSpPr>
          <p:spPr>
            <a:xfrm>
              <a:off x="8930358" y="1760221"/>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nl-NL"/>
              </a:defPPr>
            </a:lstStyle>
            <a:p>
              <a:pPr rtl="0"/>
              <a:endParaRPr lang="nl-NL" dirty="0"/>
            </a:p>
          </p:txBody>
        </p:sp>
        <p:sp>
          <p:nvSpPr>
            <p:cNvPr id="14" name="Vrije vorm: Vorm 13">
              <a:extLst>
                <a:ext uri="{FF2B5EF4-FFF2-40B4-BE49-F238E27FC236}">
                  <a16:creationId xmlns:a16="http://schemas.microsoft.com/office/drawing/2014/main" id="{89B3F975-9703-DE13-B5F5-1FEBA26F78AA}"/>
                </a:ext>
              </a:extLst>
            </p:cNvPr>
            <p:cNvSpPr/>
            <p:nvPr userDrawn="1"/>
          </p:nvSpPr>
          <p:spPr>
            <a:xfrm>
              <a:off x="8241808" y="1854623"/>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nl-NL"/>
              </a:defPPr>
            </a:lstStyle>
            <a:p>
              <a:pPr rtl="0"/>
              <a:endParaRPr lang="nl-NL" dirty="0"/>
            </a:p>
          </p:txBody>
        </p:sp>
        <p:sp>
          <p:nvSpPr>
            <p:cNvPr id="15" name="Vrije vorm: Shape 14">
              <a:extLst>
                <a:ext uri="{FF2B5EF4-FFF2-40B4-BE49-F238E27FC236}">
                  <a16:creationId xmlns:a16="http://schemas.microsoft.com/office/drawing/2014/main" id="{6ED137AA-088D-DFAD-D392-E02E0CEE1671}"/>
                </a:ext>
              </a:extLst>
            </p:cNvPr>
            <p:cNvSpPr/>
            <p:nvPr userDrawn="1"/>
          </p:nvSpPr>
          <p:spPr>
            <a:xfrm>
              <a:off x="9779050" y="1854623"/>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nl-NL"/>
              </a:defPPr>
            </a:lstStyle>
            <a:p>
              <a:pPr rtl="0"/>
              <a:endParaRPr lang="nl-NL" dirty="0"/>
            </a:p>
          </p:txBody>
        </p:sp>
      </p:grpSp>
    </p:spTree>
    <p:extLst>
      <p:ext uri="{BB962C8B-B14F-4D97-AF65-F5344CB8AC3E}">
        <p14:creationId xmlns:p14="http://schemas.microsoft.com/office/powerpoint/2010/main" val="2706483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ee kolommen 2">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CD8D817F-B156-6556-8696-C7B8C8C35881}"/>
              </a:ext>
              <a:ext uri="{C183D7F6-B498-43B3-948B-1728B52AA6E4}">
                <adec:decorative xmlns:adec="http://schemas.microsoft.com/office/drawing/2017/decorative" val="1"/>
              </a:ext>
            </a:extLst>
          </p:cNvPr>
          <p:cNvSpPr/>
          <p:nvPr userDrawn="1"/>
        </p:nvSpPr>
        <p:spPr>
          <a:xfrm>
            <a:off x="0" y="1"/>
            <a:ext cx="12192000" cy="1705586"/>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5" name="Afbeelding 4">
            <a:extLst>
              <a:ext uri="{FF2B5EF4-FFF2-40B4-BE49-F238E27FC236}">
                <a16:creationId xmlns:a16="http://schemas.microsoft.com/office/drawing/2014/main" id="{B23F63DD-A60B-8539-7070-0187A88E38E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958" b="20802"/>
          <a:stretch/>
        </p:blipFill>
        <p:spPr>
          <a:xfrm rot="16200000">
            <a:off x="9321852" y="-693689"/>
            <a:ext cx="2176466" cy="3563836"/>
          </a:xfrm>
          <a:prstGeom prst="rect">
            <a:avLst/>
          </a:prstGeom>
        </p:spPr>
      </p:pic>
      <p:sp>
        <p:nvSpPr>
          <p:cNvPr id="8" name="Titel 1">
            <a:extLst>
              <a:ext uri="{FF2B5EF4-FFF2-40B4-BE49-F238E27FC236}">
                <a16:creationId xmlns:a16="http://schemas.microsoft.com/office/drawing/2014/main" id="{36883DB1-B7AA-7817-5572-6A44B3BC2FEF}"/>
              </a:ext>
            </a:extLst>
          </p:cNvPr>
          <p:cNvSpPr>
            <a:spLocks noGrp="1"/>
          </p:cNvSpPr>
          <p:nvPr>
            <p:ph type="title" hasCustomPrompt="1"/>
          </p:nvPr>
        </p:nvSpPr>
        <p:spPr>
          <a:xfrm>
            <a:off x="839788" y="0"/>
            <a:ext cx="7770812" cy="1705586"/>
          </a:xfrm>
        </p:spPr>
        <p:txBody>
          <a:bodyPr rtlCol="0" anchor="ctr">
            <a:normAutofit/>
          </a:bodyPr>
          <a:lstStyle>
            <a:lvl1pPr>
              <a:defRPr lang="nl-NL" sz="3200" kern="1200" cap="all" spc="150" baseline="0" dirty="0">
                <a:solidFill>
                  <a:schemeClr val="tx1"/>
                </a:solidFill>
                <a:latin typeface="+mj-lt"/>
                <a:ea typeface="+mj-ea"/>
                <a:cs typeface="+mj-cs"/>
              </a:defRPr>
            </a:lvl1pPr>
          </a:lstStyle>
          <a:p>
            <a:pPr lvl="0" algn="l" defTabSz="914400" rtl="0" eaLnBrk="1" latinLnBrk="0" hangingPunct="1">
              <a:lnSpc>
                <a:spcPct val="90000"/>
              </a:lnSpc>
              <a:spcBef>
                <a:spcPct val="0"/>
              </a:spcBef>
              <a:buNone/>
            </a:pPr>
            <a:r>
              <a:rPr lang="nl-NL"/>
              <a:t>Klik om titel toe te voegen</a:t>
            </a:r>
          </a:p>
        </p:txBody>
      </p:sp>
      <p:sp>
        <p:nvSpPr>
          <p:cNvPr id="3" name="Tijdelijke aanduiding voor inhoud 2">
            <a:extLst>
              <a:ext uri="{FF2B5EF4-FFF2-40B4-BE49-F238E27FC236}">
                <a16:creationId xmlns:a16="http://schemas.microsoft.com/office/drawing/2014/main" id="{56069ADF-8CD9-4E77-BB8D-70D8824C5AE3}"/>
              </a:ext>
            </a:extLst>
          </p:cNvPr>
          <p:cNvSpPr>
            <a:spLocks noGrp="1"/>
          </p:cNvSpPr>
          <p:nvPr>
            <p:ph sz="half" idx="1" hasCustomPrompt="1"/>
          </p:nvPr>
        </p:nvSpPr>
        <p:spPr>
          <a:xfrm>
            <a:off x="839786" y="2443049"/>
            <a:ext cx="6856413" cy="3659187"/>
          </a:xfrm>
        </p:spPr>
        <p:txBody>
          <a:bodyPr rtlCol="0">
            <a:normAutofit/>
          </a:bodyPr>
          <a:lstStyle>
            <a:lvl1pPr>
              <a:spcAft>
                <a:spcPts val="600"/>
              </a:spcAft>
              <a:defRPr lang="nl-NL" sz="1800">
                <a:solidFill>
                  <a:schemeClr val="tx1"/>
                </a:solidFill>
              </a:defRPr>
            </a:lvl1pPr>
            <a:lvl2pPr>
              <a:spcAft>
                <a:spcPts val="600"/>
              </a:spcAft>
              <a:defRPr lang="nl-NL" sz="1800">
                <a:solidFill>
                  <a:schemeClr val="tx1"/>
                </a:solidFill>
              </a:defRPr>
            </a:lvl2pPr>
            <a:lvl3pPr>
              <a:spcAft>
                <a:spcPts val="600"/>
              </a:spcAft>
              <a:defRPr lang="nl-NL" sz="1800">
                <a:solidFill>
                  <a:schemeClr val="tx1"/>
                </a:solidFill>
              </a:defRPr>
            </a:lvl3pPr>
            <a:lvl4pPr>
              <a:spcAft>
                <a:spcPts val="600"/>
              </a:spcAft>
              <a:defRPr lang="nl-NL" sz="1800">
                <a:solidFill>
                  <a:schemeClr val="tx1"/>
                </a:solidFill>
              </a:defRPr>
            </a:lvl4pPr>
            <a:lvl5pPr>
              <a:spcAft>
                <a:spcPts val="600"/>
              </a:spcAft>
              <a:defRPr lang="nl-NL" sz="1800">
                <a:solidFill>
                  <a:schemeClr val="tx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9" name="Tijdelijke aanduiding voor inhoud 3">
            <a:extLst>
              <a:ext uri="{FF2B5EF4-FFF2-40B4-BE49-F238E27FC236}">
                <a16:creationId xmlns:a16="http://schemas.microsoft.com/office/drawing/2014/main" id="{78A23DCB-DAE9-4A2E-9480-B9B9A7E2BCD1}"/>
              </a:ext>
            </a:extLst>
          </p:cNvPr>
          <p:cNvSpPr>
            <a:spLocks noGrp="1"/>
          </p:cNvSpPr>
          <p:nvPr>
            <p:ph sz="half" idx="13" hasCustomPrompt="1"/>
          </p:nvPr>
        </p:nvSpPr>
        <p:spPr>
          <a:xfrm>
            <a:off x="8077200" y="2443049"/>
            <a:ext cx="3276600" cy="3659187"/>
          </a:xfrm>
        </p:spPr>
        <p:txBody>
          <a:bodyPr rtlCol="0">
            <a:normAutofit/>
          </a:bodyPr>
          <a:lstStyle>
            <a:lvl1pPr>
              <a:spcAft>
                <a:spcPts val="600"/>
              </a:spcAft>
              <a:defRPr lang="nl-NL" sz="1800">
                <a:solidFill>
                  <a:schemeClr val="tx1"/>
                </a:solidFill>
              </a:defRPr>
            </a:lvl1pPr>
            <a:lvl2pPr>
              <a:spcAft>
                <a:spcPts val="600"/>
              </a:spcAft>
              <a:defRPr lang="nl-NL" sz="1800">
                <a:solidFill>
                  <a:schemeClr val="tx1"/>
                </a:solidFill>
              </a:defRPr>
            </a:lvl2pPr>
            <a:lvl3pPr>
              <a:spcAft>
                <a:spcPts val="600"/>
              </a:spcAft>
              <a:defRPr lang="nl-NL" sz="1800">
                <a:solidFill>
                  <a:schemeClr val="tx1"/>
                </a:solidFill>
              </a:defRPr>
            </a:lvl3pPr>
            <a:lvl4pPr>
              <a:spcAft>
                <a:spcPts val="600"/>
              </a:spcAft>
              <a:defRPr lang="nl-NL" sz="1800">
                <a:solidFill>
                  <a:schemeClr val="tx1"/>
                </a:solidFill>
              </a:defRPr>
            </a:lvl4pPr>
            <a:lvl5pPr>
              <a:spcAft>
                <a:spcPts val="600"/>
              </a:spcAft>
              <a:defRPr lang="nl-NL" sz="1800">
                <a:solidFill>
                  <a:schemeClr val="tx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7" name="Tijdelijke aanduiding voor voettekst 5">
            <a:extLst>
              <a:ext uri="{FF2B5EF4-FFF2-40B4-BE49-F238E27FC236}">
                <a16:creationId xmlns:a16="http://schemas.microsoft.com/office/drawing/2014/main" id="{47D8D741-393B-373C-E50A-0B8250AC78AE}"/>
              </a:ext>
            </a:extLst>
          </p:cNvPr>
          <p:cNvSpPr>
            <a:spLocks noGrp="1"/>
          </p:cNvSpPr>
          <p:nvPr>
            <p:ph type="ftr" sz="quarter" idx="11"/>
          </p:nvPr>
        </p:nvSpPr>
        <p:spPr>
          <a:xfrm>
            <a:off x="381000" y="6356350"/>
            <a:ext cx="3200400" cy="365125"/>
          </a:xfrm>
        </p:spPr>
        <p:txBody>
          <a:bodyPr rtlCol="0"/>
          <a:lstStyle>
            <a:lvl1pPr algn="l">
              <a:defRPr lang="nl-NL">
                <a:solidFill>
                  <a:schemeClr val="tx1"/>
                </a:solidFill>
              </a:defRPr>
            </a:lvl1pPr>
          </a:lstStyle>
          <a:p>
            <a:pPr rtl="0"/>
            <a:endParaRPr lang="nl-NL" dirty="0"/>
          </a:p>
        </p:txBody>
      </p:sp>
      <p:sp>
        <p:nvSpPr>
          <p:cNvPr id="14" name="Tijdelijke aanduiding voor dianummer 6">
            <a:extLst>
              <a:ext uri="{FF2B5EF4-FFF2-40B4-BE49-F238E27FC236}">
                <a16:creationId xmlns:a16="http://schemas.microsoft.com/office/drawing/2014/main" id="{856A79A7-194D-FC0F-17CE-E71E6DDC9B36}"/>
              </a:ext>
            </a:extLst>
          </p:cNvPr>
          <p:cNvSpPr>
            <a:spLocks noGrp="1"/>
          </p:cNvSpPr>
          <p:nvPr>
            <p:ph type="sldNum" sz="quarter" idx="12"/>
          </p:nvPr>
        </p:nvSpPr>
        <p:spPr>
          <a:xfrm>
            <a:off x="8610600" y="6356350"/>
            <a:ext cx="3200400" cy="365125"/>
          </a:xfrm>
        </p:spPr>
        <p:txBody>
          <a:bodyPr rtlCol="0"/>
          <a:lstStyle>
            <a:lvl1pPr>
              <a:defRPr lang="nl-NL">
                <a:solidFill>
                  <a:schemeClr val="tx1"/>
                </a:solidFill>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1966479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luiting">
    <p:bg>
      <p:bgPr>
        <a:solidFill>
          <a:schemeClr val="accent6"/>
        </a:solidFill>
        <a:effectLst/>
      </p:bgPr>
    </p:bg>
    <p:spTree>
      <p:nvGrpSpPr>
        <p:cNvPr id="1" name=""/>
        <p:cNvGrpSpPr/>
        <p:nvPr/>
      </p:nvGrpSpPr>
      <p:grpSpPr>
        <a:xfrm>
          <a:off x="0" y="0"/>
          <a:ext cx="0" cy="0"/>
          <a:chOff x="0" y="0"/>
          <a:chExt cx="0" cy="0"/>
        </a:xfrm>
      </p:grpSpPr>
      <p:sp>
        <p:nvSpPr>
          <p:cNvPr id="25" name="Rechthoek 24">
            <a:extLst>
              <a:ext uri="{FF2B5EF4-FFF2-40B4-BE49-F238E27FC236}">
                <a16:creationId xmlns:a16="http://schemas.microsoft.com/office/drawing/2014/main" id="{F51CD845-5B74-921C-37CF-7B6F53344DEE}"/>
              </a:ext>
              <a:ext uri="{C183D7F6-B498-43B3-948B-1728B52AA6E4}">
                <adec:decorative xmlns:adec="http://schemas.microsoft.com/office/drawing/2017/decorative" val="1"/>
              </a:ext>
            </a:extLst>
          </p:cNvPr>
          <p:cNvSpPr/>
          <p:nvPr userDrawn="1"/>
        </p:nvSpPr>
        <p:spPr>
          <a:xfrm>
            <a:off x="6096000" y="0"/>
            <a:ext cx="6096001" cy="6858000"/>
          </a:xfrm>
          <a:prstGeom prst="rect">
            <a:avLst/>
          </a:prstGeom>
          <a:solidFill>
            <a:schemeClr val="accent6">
              <a:lumMod val="75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9" name="Vrije vorm: Vorm 8">
            <a:extLst>
              <a:ext uri="{FF2B5EF4-FFF2-40B4-BE49-F238E27FC236}">
                <a16:creationId xmlns:a16="http://schemas.microsoft.com/office/drawing/2014/main" id="{742887CF-A678-4B92-868C-0958632C544A}"/>
              </a:ext>
              <a:ext uri="{C183D7F6-B498-43B3-948B-1728B52AA6E4}">
                <adec:decorative xmlns:adec="http://schemas.microsoft.com/office/drawing/2017/decorative" val="1"/>
              </a:ext>
            </a:extLst>
          </p:cNvPr>
          <p:cNvSpPr/>
          <p:nvPr userDrawn="1"/>
        </p:nvSpPr>
        <p:spPr>
          <a:xfrm>
            <a:off x="2837121" y="2435603"/>
            <a:ext cx="421758" cy="48726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6">
              <a:lumMod val="60000"/>
              <a:lumOff val="40000"/>
            </a:schemeClr>
          </a:solidFill>
          <a:ln w="3223" cap="flat">
            <a:noFill/>
            <a:prstDash val="solid"/>
            <a:miter/>
          </a:ln>
        </p:spPr>
        <p:txBody>
          <a:bodyPr rtlCol="0" anchor="ctr"/>
          <a:lstStyle>
            <a:defPPr>
              <a:defRPr lang="nl-NL"/>
            </a:defPPr>
          </a:lstStyle>
          <a:p>
            <a:pPr rtl="0"/>
            <a:endParaRPr lang="nl-NL" dirty="0">
              <a:solidFill>
                <a:schemeClr val="bg1"/>
              </a:solidFill>
            </a:endParaRPr>
          </a:p>
        </p:txBody>
      </p:sp>
      <p:sp>
        <p:nvSpPr>
          <p:cNvPr id="2" name="Titel 1">
            <a:extLst>
              <a:ext uri="{FF2B5EF4-FFF2-40B4-BE49-F238E27FC236}">
                <a16:creationId xmlns:a16="http://schemas.microsoft.com/office/drawing/2014/main" id="{9AF426EF-5309-F28F-C71D-509CC5AFD589}"/>
              </a:ext>
            </a:extLst>
          </p:cNvPr>
          <p:cNvSpPr>
            <a:spLocks noGrp="1"/>
          </p:cNvSpPr>
          <p:nvPr>
            <p:ph type="title" hasCustomPrompt="1"/>
          </p:nvPr>
        </p:nvSpPr>
        <p:spPr>
          <a:xfrm>
            <a:off x="0" y="0"/>
            <a:ext cx="6096000" cy="2301703"/>
          </a:xfrm>
        </p:spPr>
        <p:txBody>
          <a:bodyPr vert="horz" lIns="91440" tIns="45720" rIns="91440" bIns="45720" rtlCol="0" anchor="b">
            <a:noAutofit/>
          </a:bodyPr>
          <a:lstStyle>
            <a:lvl1pPr algn="ctr">
              <a:defRPr lang="nl-NL" sz="3600" cap="all" spc="300" baseline="0" dirty="0">
                <a:solidFill>
                  <a:schemeClr val="bg1"/>
                </a:solidFill>
              </a:defRPr>
            </a:lvl1pPr>
          </a:lstStyle>
          <a:p>
            <a:pPr lvl="0" algn="ctr" rtl="0">
              <a:lnSpc>
                <a:spcPts val="4500"/>
              </a:lnSpc>
            </a:pPr>
            <a:r>
              <a:rPr lang="nl-NL"/>
              <a:t>Klik om titel toe te voegen</a:t>
            </a:r>
          </a:p>
        </p:txBody>
      </p:sp>
      <p:sp>
        <p:nvSpPr>
          <p:cNvPr id="3" name="Tijdelijke aanduiding voor inhoud 2">
            <a:extLst>
              <a:ext uri="{FF2B5EF4-FFF2-40B4-BE49-F238E27FC236}">
                <a16:creationId xmlns:a16="http://schemas.microsoft.com/office/drawing/2014/main" id="{734422F7-3740-04D9-2B60-3D441BC8ADFE}"/>
              </a:ext>
            </a:extLst>
          </p:cNvPr>
          <p:cNvSpPr>
            <a:spLocks noGrp="1"/>
          </p:cNvSpPr>
          <p:nvPr>
            <p:ph idx="1" hasCustomPrompt="1"/>
          </p:nvPr>
        </p:nvSpPr>
        <p:spPr>
          <a:xfrm>
            <a:off x="1" y="3002351"/>
            <a:ext cx="6095999" cy="2952134"/>
          </a:xfrm>
        </p:spPr>
        <p:txBody>
          <a:bodyPr rtlCol="0">
            <a:noAutofit/>
          </a:bodyPr>
          <a:lstStyle>
            <a:lvl1pPr marL="0" indent="0" algn="ctr">
              <a:lnSpc>
                <a:spcPct val="150000"/>
              </a:lnSpc>
              <a:buFont typeface="Arial" panose="020B0604020202020204" pitchFamily="34" charset="0"/>
              <a:buNone/>
              <a:defRPr lang="nl-NL" sz="2000">
                <a:solidFill>
                  <a:schemeClr val="bg1"/>
                </a:solidFill>
              </a:defRPr>
            </a:lvl1pPr>
            <a:lvl2pPr marL="457200" indent="0" algn="ctr">
              <a:lnSpc>
                <a:spcPct val="150000"/>
              </a:lnSpc>
              <a:buFont typeface="Arial" panose="020B0604020202020204" pitchFamily="34" charset="0"/>
              <a:buNone/>
              <a:defRPr lang="nl-NL" sz="2000">
                <a:solidFill>
                  <a:schemeClr val="bg1"/>
                </a:solidFill>
              </a:defRPr>
            </a:lvl2pPr>
            <a:lvl3pPr marL="914400" indent="0" algn="ctr">
              <a:lnSpc>
                <a:spcPct val="150000"/>
              </a:lnSpc>
              <a:buFont typeface="Arial" panose="020B0604020202020204" pitchFamily="34" charset="0"/>
              <a:buNone/>
              <a:defRPr lang="nl-NL" sz="2000">
                <a:solidFill>
                  <a:schemeClr val="bg1"/>
                </a:solidFill>
              </a:defRPr>
            </a:lvl3pPr>
            <a:lvl4pPr marL="1371600" indent="0" algn="ctr">
              <a:lnSpc>
                <a:spcPct val="150000"/>
              </a:lnSpc>
              <a:buFont typeface="Arial" panose="020B0604020202020204" pitchFamily="34" charset="0"/>
              <a:buNone/>
              <a:defRPr lang="nl-NL" sz="2000">
                <a:solidFill>
                  <a:schemeClr val="bg1"/>
                </a:solidFill>
              </a:defRPr>
            </a:lvl4pPr>
            <a:lvl5pPr marL="1828800" indent="0" algn="ctr">
              <a:lnSpc>
                <a:spcPct val="150000"/>
              </a:lnSpc>
              <a:buFont typeface="Arial" panose="020B0604020202020204" pitchFamily="34" charset="0"/>
              <a:buNone/>
              <a:defRPr lang="nl-NL" sz="2000">
                <a:solidFill>
                  <a:schemeClr val="bg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13" name="Tijdelijke aanduiding voor afbeelding 12">
            <a:extLst>
              <a:ext uri="{FF2B5EF4-FFF2-40B4-BE49-F238E27FC236}">
                <a16:creationId xmlns:a16="http://schemas.microsoft.com/office/drawing/2014/main" id="{06049718-07CD-AA20-5469-274E5182B464}"/>
              </a:ext>
            </a:extLst>
          </p:cNvPr>
          <p:cNvSpPr>
            <a:spLocks noGrp="1"/>
          </p:cNvSpPr>
          <p:nvPr>
            <p:ph type="pic" sz="quarter" idx="13"/>
          </p:nvPr>
        </p:nvSpPr>
        <p:spPr>
          <a:xfrm>
            <a:off x="7441159" y="618310"/>
            <a:ext cx="3405679" cy="5620565"/>
          </a:xfrm>
        </p:spPr>
        <p:txBody>
          <a:bodyPr rtlCol="0">
            <a:normAutofit/>
          </a:bodyPr>
          <a:lstStyle>
            <a:lvl1pPr marL="0" indent="0" algn="ctr">
              <a:buNone/>
              <a:defRPr lang="nl-NL" sz="2400">
                <a:solidFill>
                  <a:schemeClr val="bg1"/>
                </a:solidFill>
              </a:defRPr>
            </a:lvl1pPr>
          </a:lstStyle>
          <a:p>
            <a:pPr rtl="0"/>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FF91C713-4E73-FE09-916E-DE32753766C5}"/>
              </a:ext>
            </a:extLst>
          </p:cNvPr>
          <p:cNvSpPr>
            <a:spLocks noGrp="1"/>
          </p:cNvSpPr>
          <p:nvPr>
            <p:ph type="ftr" sz="quarter" idx="11"/>
          </p:nvPr>
        </p:nvSpPr>
        <p:spPr>
          <a:xfrm>
            <a:off x="376489" y="6356350"/>
            <a:ext cx="2800099" cy="365125"/>
          </a:xfrm>
        </p:spPr>
        <p:txBody>
          <a:bodyPr rtlCol="0"/>
          <a:lstStyle>
            <a:lvl1pPr algn="l">
              <a:defRPr lang="nl-NL">
                <a:solidFill>
                  <a:schemeClr val="accent6">
                    <a:lumMod val="20000"/>
                    <a:lumOff val="80000"/>
                  </a:schemeClr>
                </a:solidFill>
              </a:defRPr>
            </a:lvl1pPr>
          </a:lstStyle>
          <a:p>
            <a:pPr rtl="0"/>
            <a:endParaRPr lang="nl-NL" dirty="0"/>
          </a:p>
        </p:txBody>
      </p:sp>
      <p:sp>
        <p:nvSpPr>
          <p:cNvPr id="4" name="Tijdelijke aanduiding voor dianummer 6">
            <a:extLst>
              <a:ext uri="{FF2B5EF4-FFF2-40B4-BE49-F238E27FC236}">
                <a16:creationId xmlns:a16="http://schemas.microsoft.com/office/drawing/2014/main" id="{5F1382CF-997F-8BB6-BC95-8876732A935A}"/>
              </a:ext>
            </a:extLst>
          </p:cNvPr>
          <p:cNvSpPr>
            <a:spLocks noGrp="1"/>
          </p:cNvSpPr>
          <p:nvPr>
            <p:ph type="sldNum" sz="quarter" idx="12"/>
          </p:nvPr>
        </p:nvSpPr>
        <p:spPr>
          <a:xfrm>
            <a:off x="3176589" y="6356350"/>
            <a:ext cx="2532147" cy="365125"/>
          </a:xfrm>
        </p:spPr>
        <p:txBody>
          <a:bodyPr rtlCol="0"/>
          <a:lstStyle>
            <a:lvl1pPr algn="r">
              <a:defRPr lang="nl-NL">
                <a:solidFill>
                  <a:schemeClr val="accent6">
                    <a:lumMod val="20000"/>
                    <a:lumOff val="80000"/>
                  </a:schemeClr>
                </a:solidFill>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977147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inhoud en afbeelding 1">
    <p:bg>
      <p:bgPr>
        <a:solidFill>
          <a:schemeClr val="accent1"/>
        </a:solidFill>
        <a:effectLst/>
      </p:bgPr>
    </p:bg>
    <p:spTree>
      <p:nvGrpSpPr>
        <p:cNvPr id="1" name=""/>
        <p:cNvGrpSpPr/>
        <p:nvPr/>
      </p:nvGrpSpPr>
      <p:grpSpPr>
        <a:xfrm>
          <a:off x="0" y="0"/>
          <a:ext cx="0" cy="0"/>
          <a:chOff x="0" y="0"/>
          <a:chExt cx="0" cy="0"/>
        </a:xfrm>
      </p:grpSpPr>
      <p:sp>
        <p:nvSpPr>
          <p:cNvPr id="25" name="Rechthoek 24">
            <a:extLst>
              <a:ext uri="{FF2B5EF4-FFF2-40B4-BE49-F238E27FC236}">
                <a16:creationId xmlns:a16="http://schemas.microsoft.com/office/drawing/2014/main" id="{F51CD845-5B74-921C-37CF-7B6F53344DEE}"/>
              </a:ext>
              <a:ext uri="{C183D7F6-B498-43B3-948B-1728B52AA6E4}">
                <adec:decorative xmlns:adec="http://schemas.microsoft.com/office/drawing/2017/decorative" val="1"/>
              </a:ext>
            </a:extLst>
          </p:cNvPr>
          <p:cNvSpPr/>
          <p:nvPr userDrawn="1"/>
        </p:nvSpPr>
        <p:spPr>
          <a:xfrm>
            <a:off x="6095999" y="0"/>
            <a:ext cx="6096001"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3CD97974-B93C-4C96-B3F6-F69E3D6DE6CA}"/>
              </a:ext>
            </a:extLst>
          </p:cNvPr>
          <p:cNvSpPr>
            <a:spLocks noGrp="1"/>
          </p:cNvSpPr>
          <p:nvPr>
            <p:ph type="title" hasCustomPrompt="1"/>
          </p:nvPr>
        </p:nvSpPr>
        <p:spPr>
          <a:xfrm>
            <a:off x="0" y="0"/>
            <a:ext cx="6096000" cy="2301704"/>
          </a:xfrm>
        </p:spPr>
        <p:txBody>
          <a:bodyPr vert="horz" lIns="91440" tIns="45720" rIns="91440" bIns="45720" rtlCol="0" anchor="b">
            <a:noAutofit/>
          </a:bodyPr>
          <a:lstStyle>
            <a:lvl1pPr algn="ctr">
              <a:defRPr lang="nl-NL" sz="3600" cap="all" spc="300" baseline="0" dirty="0">
                <a:solidFill>
                  <a:schemeClr val="tx1"/>
                </a:solidFill>
              </a:defRPr>
            </a:lvl1pPr>
          </a:lstStyle>
          <a:p>
            <a:pPr lvl="0" algn="ctr" rtl="0">
              <a:lnSpc>
                <a:spcPts val="4500"/>
              </a:lnSpc>
            </a:pPr>
            <a:r>
              <a:rPr lang="nl-NL"/>
              <a:t>Klik om titel toe te voegen</a:t>
            </a:r>
          </a:p>
        </p:txBody>
      </p:sp>
      <p:sp>
        <p:nvSpPr>
          <p:cNvPr id="10" name="Vrije vorm: Shape 9">
            <a:extLst>
              <a:ext uri="{FF2B5EF4-FFF2-40B4-BE49-F238E27FC236}">
                <a16:creationId xmlns:a16="http://schemas.microsoft.com/office/drawing/2014/main" id="{6B66E7C8-C046-4191-568A-7664664525A9}"/>
              </a:ext>
              <a:ext uri="{C183D7F6-B498-43B3-948B-1728B52AA6E4}">
                <adec:decorative xmlns:adec="http://schemas.microsoft.com/office/drawing/2017/decorative" val="1"/>
              </a:ext>
            </a:extLst>
          </p:cNvPr>
          <p:cNvSpPr/>
          <p:nvPr userDrawn="1"/>
        </p:nvSpPr>
        <p:spPr>
          <a:xfrm>
            <a:off x="2837121" y="2432211"/>
            <a:ext cx="421758" cy="48726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75000"/>
            </a:schemeClr>
          </a:solidFill>
          <a:ln w="3223" cap="flat">
            <a:noFill/>
            <a:prstDash val="solid"/>
            <a:miter/>
          </a:ln>
        </p:spPr>
        <p:txBody>
          <a:bodyPr rtlCol="0" anchor="ctr"/>
          <a:lstStyle>
            <a:defPPr>
              <a:defRPr lang="nl-NL"/>
            </a:defPPr>
          </a:lstStyle>
          <a:p>
            <a:pPr rtl="0"/>
            <a:endParaRPr lang="nl-NL" dirty="0"/>
          </a:p>
        </p:txBody>
      </p:sp>
      <p:sp>
        <p:nvSpPr>
          <p:cNvPr id="3" name="Tijdelijke aanduiding voor inhoud 2">
            <a:extLst>
              <a:ext uri="{FF2B5EF4-FFF2-40B4-BE49-F238E27FC236}">
                <a16:creationId xmlns:a16="http://schemas.microsoft.com/office/drawing/2014/main" id="{8A6FC6F2-80B4-49A7-9448-33FE2DF0E967}"/>
              </a:ext>
            </a:extLst>
          </p:cNvPr>
          <p:cNvSpPr>
            <a:spLocks noGrp="1"/>
          </p:cNvSpPr>
          <p:nvPr>
            <p:ph idx="1" hasCustomPrompt="1"/>
          </p:nvPr>
        </p:nvSpPr>
        <p:spPr>
          <a:xfrm>
            <a:off x="1" y="3002351"/>
            <a:ext cx="6095999" cy="2952134"/>
          </a:xfrm>
        </p:spPr>
        <p:txBody>
          <a:bodyPr rtlCol="0">
            <a:noAutofit/>
          </a:bodyPr>
          <a:lstStyle>
            <a:lvl1pPr marL="0" indent="0" algn="ctr">
              <a:lnSpc>
                <a:spcPct val="150000"/>
              </a:lnSpc>
              <a:buFont typeface="Arial" panose="020B0604020202020204" pitchFamily="34" charset="0"/>
              <a:buNone/>
              <a:defRPr lang="nl-NL" sz="2000">
                <a:solidFill>
                  <a:schemeClr val="tx1"/>
                </a:solidFill>
              </a:defRPr>
            </a:lvl1pPr>
            <a:lvl2pPr marL="457200" indent="0" algn="ctr">
              <a:lnSpc>
                <a:spcPct val="150000"/>
              </a:lnSpc>
              <a:buFont typeface="Arial" panose="020B0604020202020204" pitchFamily="34" charset="0"/>
              <a:buNone/>
              <a:defRPr lang="nl-NL" sz="2000">
                <a:solidFill>
                  <a:schemeClr val="tx1"/>
                </a:solidFill>
              </a:defRPr>
            </a:lvl2pPr>
            <a:lvl3pPr marL="914400" indent="0" algn="ctr">
              <a:lnSpc>
                <a:spcPct val="150000"/>
              </a:lnSpc>
              <a:buFont typeface="Arial" panose="020B0604020202020204" pitchFamily="34" charset="0"/>
              <a:buNone/>
              <a:defRPr lang="nl-NL" sz="2000">
                <a:solidFill>
                  <a:schemeClr val="tx1"/>
                </a:solidFill>
              </a:defRPr>
            </a:lvl3pPr>
            <a:lvl4pPr marL="1371600" indent="0" algn="ctr">
              <a:lnSpc>
                <a:spcPct val="150000"/>
              </a:lnSpc>
              <a:buFont typeface="Arial" panose="020B0604020202020204" pitchFamily="34" charset="0"/>
              <a:buNone/>
              <a:defRPr lang="nl-NL" sz="2000">
                <a:solidFill>
                  <a:schemeClr val="tx1"/>
                </a:solidFill>
              </a:defRPr>
            </a:lvl4pPr>
            <a:lvl5pPr marL="1828800" indent="0" algn="ctr">
              <a:lnSpc>
                <a:spcPct val="150000"/>
              </a:lnSpc>
              <a:buFont typeface="Arial" panose="020B0604020202020204" pitchFamily="34" charset="0"/>
              <a:buNone/>
              <a:defRPr lang="nl-NL" sz="2000">
                <a:solidFill>
                  <a:schemeClr val="tx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a:extLst>
              <a:ext uri="{FF2B5EF4-FFF2-40B4-BE49-F238E27FC236}">
                <a16:creationId xmlns:a16="http://schemas.microsoft.com/office/drawing/2014/main" id="{20713F8B-78AA-E6A3-0CCD-FDB76C374E21}"/>
              </a:ext>
            </a:extLst>
          </p:cNvPr>
          <p:cNvSpPr>
            <a:spLocks noGrp="1"/>
          </p:cNvSpPr>
          <p:nvPr>
            <p:ph type="ftr" sz="quarter" idx="11"/>
          </p:nvPr>
        </p:nvSpPr>
        <p:spPr>
          <a:xfrm>
            <a:off x="376489" y="6356350"/>
            <a:ext cx="2800099" cy="365125"/>
          </a:xfrm>
        </p:spPr>
        <p:txBody>
          <a:bodyPr rtlCol="0"/>
          <a:lstStyle>
            <a:lvl1pPr algn="l">
              <a:defRPr lang="nl-NL"/>
            </a:lvl1pPr>
          </a:lstStyle>
          <a:p>
            <a:pPr rtl="0"/>
            <a:endParaRPr lang="nl-NL" dirty="0"/>
          </a:p>
        </p:txBody>
      </p:sp>
      <p:sp>
        <p:nvSpPr>
          <p:cNvPr id="4" name="Tijdelijke aanduiding voor dianummer 6">
            <a:extLst>
              <a:ext uri="{FF2B5EF4-FFF2-40B4-BE49-F238E27FC236}">
                <a16:creationId xmlns:a16="http://schemas.microsoft.com/office/drawing/2014/main" id="{470F2340-7F04-5A49-1D16-2E9409BB8A73}"/>
              </a:ext>
            </a:extLst>
          </p:cNvPr>
          <p:cNvSpPr>
            <a:spLocks noGrp="1"/>
          </p:cNvSpPr>
          <p:nvPr>
            <p:ph type="sldNum" sz="quarter" idx="12"/>
          </p:nvPr>
        </p:nvSpPr>
        <p:spPr>
          <a:xfrm>
            <a:off x="3176589" y="6356350"/>
            <a:ext cx="2532147" cy="365125"/>
          </a:xfrm>
        </p:spPr>
        <p:txBody>
          <a:bodyPr rtlCol="0"/>
          <a:lstStyle>
            <a:lvl1pPr algn="r">
              <a:defRPr lang="nl-NL">
                <a:solidFill>
                  <a:schemeClr val="tx1"/>
                </a:solidFill>
              </a:defRPr>
            </a:lvl1pPr>
          </a:lstStyle>
          <a:p>
            <a:pPr rtl="0"/>
            <a:fld id="{294A09A9-5501-47C1-A89A-A340965A2BE2}" type="slidenum">
              <a:rPr lang="nl-NL" smtClean="0"/>
              <a:pPr rtl="0"/>
              <a:t>‹nr.›</a:t>
            </a:fld>
            <a:endParaRPr lang="nl-NL" dirty="0"/>
          </a:p>
        </p:txBody>
      </p:sp>
      <p:sp>
        <p:nvSpPr>
          <p:cNvPr id="12" name="Tijdelijke aanduiding voor afbeelding 9">
            <a:extLst>
              <a:ext uri="{FF2B5EF4-FFF2-40B4-BE49-F238E27FC236}">
                <a16:creationId xmlns:a16="http://schemas.microsoft.com/office/drawing/2014/main" id="{C1DD6C40-BDCA-6274-2BDC-CD28BFC462B9}"/>
              </a:ext>
            </a:extLst>
          </p:cNvPr>
          <p:cNvSpPr>
            <a:spLocks noGrp="1"/>
          </p:cNvSpPr>
          <p:nvPr>
            <p:ph type="pic" sz="quarter" idx="13"/>
          </p:nvPr>
        </p:nvSpPr>
        <p:spPr>
          <a:xfrm>
            <a:off x="7167978" y="623262"/>
            <a:ext cx="3785570" cy="5473362"/>
          </a:xfrm>
        </p:spPr>
        <p:txBody>
          <a:bodyPr rtlCol="0"/>
          <a:lstStyle>
            <a:lvl1pPr marL="0" indent="0" algn="ctr">
              <a:buNone/>
              <a:defRPr lang="nl-NL">
                <a:solidFill>
                  <a:schemeClr val="bg1"/>
                </a:solidFill>
              </a:defRPr>
            </a:lvl1pPr>
          </a:lstStyle>
          <a:p>
            <a:pPr rtl="0"/>
            <a:r>
              <a:rPr lang="nl-NL"/>
              <a:t>Klik op het pictogram als u een afbeelding wilt toevoegen</a:t>
            </a:r>
          </a:p>
        </p:txBody>
      </p:sp>
    </p:spTree>
    <p:extLst>
      <p:ext uri="{BB962C8B-B14F-4D97-AF65-F5344CB8AC3E}">
        <p14:creationId xmlns:p14="http://schemas.microsoft.com/office/powerpoint/2010/main" val="27822712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inhoud en afbeelding 4">
    <p:bg>
      <p:bgPr>
        <a:solidFill>
          <a:schemeClr val="accent4"/>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E738A7B-7E07-F2A6-68E1-7ECCE59D3D60}"/>
              </a:ext>
              <a:ext uri="{C183D7F6-B498-43B3-948B-1728B52AA6E4}">
                <adec:decorative xmlns:adec="http://schemas.microsoft.com/office/drawing/2017/decorative" val="1"/>
              </a:ext>
            </a:extLst>
          </p:cNvPr>
          <p:cNvSpPr/>
          <p:nvPr userDrawn="1"/>
        </p:nvSpPr>
        <p:spPr>
          <a:xfrm>
            <a:off x="0" y="0"/>
            <a:ext cx="6090613" cy="6858000"/>
          </a:xfrm>
          <a:prstGeom prst="rect">
            <a:avLst/>
          </a:prstGeom>
          <a:solidFill>
            <a:schemeClr val="accent4">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A2DFA2E8-50A1-4465-AC33-6FAC0E7736E9}"/>
              </a:ext>
            </a:extLst>
          </p:cNvPr>
          <p:cNvSpPr>
            <a:spLocks noGrp="1"/>
          </p:cNvSpPr>
          <p:nvPr>
            <p:ph type="title" hasCustomPrompt="1"/>
          </p:nvPr>
        </p:nvSpPr>
        <p:spPr>
          <a:xfrm>
            <a:off x="0" y="701734"/>
            <a:ext cx="6090613" cy="2567244"/>
          </a:xfrm>
        </p:spPr>
        <p:txBody>
          <a:bodyPr rtlCol="0" anchor="b">
            <a:noAutofit/>
          </a:bodyPr>
          <a:lstStyle>
            <a:lvl1pPr algn="ctr">
              <a:lnSpc>
                <a:spcPts val="4500"/>
              </a:lnSpc>
              <a:defRPr lang="nl-NL" sz="3600" kern="1200" cap="all" spc="300" baseline="0" dirty="0">
                <a:solidFill>
                  <a:schemeClr val="tx1"/>
                </a:solidFill>
                <a:latin typeface="+mj-lt"/>
                <a:ea typeface="+mj-ea"/>
                <a:cs typeface="+mj-cs"/>
              </a:defRPr>
            </a:lvl1pPr>
          </a:lstStyle>
          <a:p>
            <a:pPr rtl="0"/>
            <a:r>
              <a:rPr lang="nl-NL" dirty="0"/>
              <a:t>Klik om titel toe te voegen</a:t>
            </a:r>
          </a:p>
        </p:txBody>
      </p:sp>
      <p:grpSp>
        <p:nvGrpSpPr>
          <p:cNvPr id="16" name="Groep 15">
            <a:extLst>
              <a:ext uri="{FF2B5EF4-FFF2-40B4-BE49-F238E27FC236}">
                <a16:creationId xmlns:a16="http://schemas.microsoft.com/office/drawing/2014/main" id="{3A1A07B3-52CC-EF3C-E02F-1A2047E05ADF}"/>
              </a:ext>
              <a:ext uri="{C183D7F6-B498-43B3-948B-1728B52AA6E4}">
                <adec:decorative xmlns:adec="http://schemas.microsoft.com/office/drawing/2017/decorative" val="1"/>
              </a:ext>
            </a:extLst>
          </p:cNvPr>
          <p:cNvGrpSpPr/>
          <p:nvPr userDrawn="1"/>
        </p:nvGrpSpPr>
        <p:grpSpPr>
          <a:xfrm>
            <a:off x="2037858" y="3459638"/>
            <a:ext cx="2011615" cy="736852"/>
            <a:chOff x="2037858" y="3459638"/>
            <a:chExt cx="2011615" cy="736852"/>
          </a:xfrm>
        </p:grpSpPr>
        <p:sp>
          <p:nvSpPr>
            <p:cNvPr id="5" name="Vrije vorm: Vorm 4">
              <a:extLst>
                <a:ext uri="{FF2B5EF4-FFF2-40B4-BE49-F238E27FC236}">
                  <a16:creationId xmlns:a16="http://schemas.microsoft.com/office/drawing/2014/main" id="{199BF17D-4B5B-D2CF-FBF6-AAF2167F1167}"/>
                </a:ext>
                <a:ext uri="{C183D7F6-B498-43B3-948B-1728B52AA6E4}">
                  <adec:decorative xmlns:adec="http://schemas.microsoft.com/office/drawing/2017/decorative" val="1"/>
                </a:ext>
              </a:extLst>
            </p:cNvPr>
            <p:cNvSpPr/>
            <p:nvPr userDrawn="1"/>
          </p:nvSpPr>
          <p:spPr>
            <a:xfrm>
              <a:off x="2726408" y="3459638"/>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defPPr>
                <a:defRPr lang="nl-NL"/>
              </a:defPPr>
            </a:lstStyle>
            <a:p>
              <a:pPr rtl="0"/>
              <a:endParaRPr lang="nl-NL" dirty="0"/>
            </a:p>
          </p:txBody>
        </p:sp>
        <p:sp>
          <p:nvSpPr>
            <p:cNvPr id="6" name="Vrije vorm: Vorm 5">
              <a:extLst>
                <a:ext uri="{FF2B5EF4-FFF2-40B4-BE49-F238E27FC236}">
                  <a16:creationId xmlns:a16="http://schemas.microsoft.com/office/drawing/2014/main" id="{7C82EF4E-3F0C-A07E-B4EE-BED20E353506}"/>
                </a:ext>
                <a:ext uri="{C183D7F6-B498-43B3-948B-1728B52AA6E4}">
                  <adec:decorative xmlns:adec="http://schemas.microsoft.com/office/drawing/2017/decorative" val="1"/>
                </a:ext>
              </a:extLst>
            </p:cNvPr>
            <p:cNvSpPr/>
            <p:nvPr userDrawn="1"/>
          </p:nvSpPr>
          <p:spPr>
            <a:xfrm>
              <a:off x="2037858"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defPPr>
                <a:defRPr lang="nl-NL"/>
              </a:defPPr>
            </a:lstStyle>
            <a:p>
              <a:pPr rtl="0"/>
              <a:endParaRPr lang="nl-NL" dirty="0"/>
            </a:p>
          </p:txBody>
        </p:sp>
        <p:sp>
          <p:nvSpPr>
            <p:cNvPr id="10" name="Vrije vorm: Shape 9">
              <a:extLst>
                <a:ext uri="{FF2B5EF4-FFF2-40B4-BE49-F238E27FC236}">
                  <a16:creationId xmlns:a16="http://schemas.microsoft.com/office/drawing/2014/main" id="{272E6646-E869-D850-DC97-A5918C5AFE62}"/>
                </a:ext>
                <a:ext uri="{C183D7F6-B498-43B3-948B-1728B52AA6E4}">
                  <adec:decorative xmlns:adec="http://schemas.microsoft.com/office/drawing/2017/decorative" val="1"/>
                </a:ext>
              </a:extLst>
            </p:cNvPr>
            <p:cNvSpPr/>
            <p:nvPr userDrawn="1"/>
          </p:nvSpPr>
          <p:spPr>
            <a:xfrm>
              <a:off x="3575100"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defPPr>
                <a:defRPr lang="nl-NL"/>
              </a:defPPr>
            </a:lstStyle>
            <a:p>
              <a:pPr rtl="0"/>
              <a:endParaRPr lang="nl-NL" dirty="0"/>
            </a:p>
          </p:txBody>
        </p:sp>
      </p:grpSp>
      <p:sp>
        <p:nvSpPr>
          <p:cNvPr id="7" name="Tijdelijke aanduiding voor inhoud 2">
            <a:extLst>
              <a:ext uri="{FF2B5EF4-FFF2-40B4-BE49-F238E27FC236}">
                <a16:creationId xmlns:a16="http://schemas.microsoft.com/office/drawing/2014/main" id="{E4AEE5C2-4FF2-BE5E-5E7B-F466BB00FF0F}"/>
              </a:ext>
            </a:extLst>
          </p:cNvPr>
          <p:cNvSpPr>
            <a:spLocks noGrp="1"/>
          </p:cNvSpPr>
          <p:nvPr>
            <p:ph sz="quarter" idx="14" hasCustomPrompt="1"/>
          </p:nvPr>
        </p:nvSpPr>
        <p:spPr>
          <a:xfrm>
            <a:off x="0" y="4501111"/>
            <a:ext cx="6090613" cy="1759090"/>
          </a:xfrm>
        </p:spPr>
        <p:txBody>
          <a:bodyPr rtlCol="0">
            <a:normAutofit/>
          </a:bodyPr>
          <a:lstStyle>
            <a:lvl1pPr marL="0" indent="0" algn="ctr">
              <a:buNone/>
              <a:defRPr lang="nl-NL" sz="2400">
                <a:solidFill>
                  <a:schemeClr val="tx1"/>
                </a:solidFill>
              </a:defRPr>
            </a:lvl1pPr>
            <a:lvl2pPr marL="457200" indent="0" algn="ctr">
              <a:buNone/>
              <a:defRPr lang="nl-NL" sz="2000">
                <a:solidFill>
                  <a:schemeClr val="tx1"/>
                </a:solidFill>
              </a:defRPr>
            </a:lvl2pPr>
            <a:lvl3pPr marL="914400" indent="0" algn="ctr">
              <a:buNone/>
              <a:defRPr lang="nl-NL" sz="1800">
                <a:solidFill>
                  <a:schemeClr val="tx1"/>
                </a:solidFill>
              </a:defRPr>
            </a:lvl3pPr>
            <a:lvl4pPr marL="1371600" indent="0" algn="ctr">
              <a:buNone/>
              <a:defRPr lang="nl-NL" sz="1600">
                <a:solidFill>
                  <a:schemeClr val="tx1"/>
                </a:solidFill>
              </a:defRPr>
            </a:lvl4pPr>
            <a:lvl5pPr marL="1828800" indent="0" algn="ctr">
              <a:buNone/>
              <a:defRPr lang="nl-NL" sz="1600">
                <a:solidFill>
                  <a:schemeClr val="tx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18" name="Tijdelijke aanduiding voor dianummer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rtlCol="0"/>
          <a:lstStyle>
            <a:lvl1pPr algn="r">
              <a:defRPr lang="nl-NL">
                <a:solidFill>
                  <a:schemeClr val="tx1"/>
                </a:solidFill>
              </a:defRPr>
            </a:lvl1pPr>
          </a:lstStyle>
          <a:p>
            <a:pPr rtl="0"/>
            <a:fld id="{294A09A9-5501-47C1-A89A-A340965A2BE2}" type="slidenum">
              <a:rPr lang="nl-NL" smtClean="0"/>
              <a:pPr rtl="0"/>
              <a:t>‹nr.›</a:t>
            </a:fld>
            <a:endParaRPr lang="nl-NL" dirty="0"/>
          </a:p>
        </p:txBody>
      </p:sp>
      <p:sp>
        <p:nvSpPr>
          <p:cNvPr id="4" name="Tijdelijke aanduiding voor voettekst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rtlCol="0"/>
          <a:lstStyle>
            <a:lvl1pPr algn="l">
              <a:defRPr lang="nl-NL"/>
            </a:lvl1pPr>
          </a:lstStyle>
          <a:p>
            <a:pPr rtl="0"/>
            <a:endParaRPr lang="nl-NL" dirty="0"/>
          </a:p>
        </p:txBody>
      </p:sp>
      <p:sp>
        <p:nvSpPr>
          <p:cNvPr id="15" name="Tijdelijke aanduiding voor afbeelding 9">
            <a:extLst>
              <a:ext uri="{FF2B5EF4-FFF2-40B4-BE49-F238E27FC236}">
                <a16:creationId xmlns:a16="http://schemas.microsoft.com/office/drawing/2014/main" id="{2F3CE6BC-5E8F-4322-5F04-B0BEFD17C87B}"/>
              </a:ext>
            </a:extLst>
          </p:cNvPr>
          <p:cNvSpPr>
            <a:spLocks noGrp="1"/>
          </p:cNvSpPr>
          <p:nvPr>
            <p:ph type="pic" sz="quarter" idx="13"/>
          </p:nvPr>
        </p:nvSpPr>
        <p:spPr>
          <a:xfrm>
            <a:off x="6924587" y="701734"/>
            <a:ext cx="4442352" cy="5454529"/>
          </a:xfrm>
        </p:spPr>
        <p:txBody>
          <a:bodyPr rtlCol="0"/>
          <a:lstStyle>
            <a:lvl1pPr marL="0" indent="0" algn="ctr">
              <a:buNone/>
              <a:defRPr lang="nl-NL">
                <a:solidFill>
                  <a:schemeClr val="tx1"/>
                </a:solidFill>
              </a:defRPr>
            </a:lvl1pPr>
          </a:lstStyle>
          <a:p>
            <a:pPr rtl="0"/>
            <a:r>
              <a:rPr lang="nl-NL"/>
              <a:t>Klik op het pictogram als u een afbeelding wilt toevoegen</a:t>
            </a:r>
          </a:p>
        </p:txBody>
      </p:sp>
    </p:spTree>
    <p:extLst>
      <p:ext uri="{BB962C8B-B14F-4D97-AF65-F5344CB8AC3E}">
        <p14:creationId xmlns:p14="http://schemas.microsoft.com/office/powerpoint/2010/main" val="1457725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inhoud en afbeelding 2">
    <p:bg>
      <p:bgPr>
        <a:solidFill>
          <a:schemeClr val="accent4"/>
        </a:solidFill>
        <a:effectLst/>
      </p:bgPr>
    </p:bg>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4FDAD77D-8878-C456-EE69-09CB55463878}"/>
              </a:ext>
              <a:ext uri="{C183D7F6-B498-43B3-948B-1728B52AA6E4}">
                <adec:decorative xmlns:adec="http://schemas.microsoft.com/office/drawing/2017/decorative" val="1"/>
              </a:ext>
            </a:extLst>
          </p:cNvPr>
          <p:cNvSpPr/>
          <p:nvPr userDrawn="1"/>
        </p:nvSpPr>
        <p:spPr>
          <a:xfrm>
            <a:off x="-1" y="1778"/>
            <a:ext cx="6096001" cy="6856222"/>
          </a:xfrm>
          <a:prstGeom prst="rect">
            <a:avLst/>
          </a:prstGeom>
          <a:solidFill>
            <a:schemeClr val="accent4">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5" name="Titel 1">
            <a:extLst>
              <a:ext uri="{FF2B5EF4-FFF2-40B4-BE49-F238E27FC236}">
                <a16:creationId xmlns:a16="http://schemas.microsoft.com/office/drawing/2014/main" id="{0D0D36B5-5A9C-5F42-7322-9FE550C11559}"/>
              </a:ext>
            </a:extLst>
          </p:cNvPr>
          <p:cNvSpPr>
            <a:spLocks noGrp="1"/>
          </p:cNvSpPr>
          <p:nvPr>
            <p:ph type="title" hasCustomPrompt="1"/>
          </p:nvPr>
        </p:nvSpPr>
        <p:spPr>
          <a:xfrm>
            <a:off x="575971" y="427842"/>
            <a:ext cx="4893375" cy="1902608"/>
          </a:xfrm>
        </p:spPr>
        <p:txBody>
          <a:bodyPr vert="horz" lIns="91440" tIns="45720" rIns="91440" bIns="45720" rtlCol="0" anchor="ctr">
            <a:normAutofit/>
          </a:bodyPr>
          <a:lstStyle>
            <a:lvl1pPr>
              <a:defRPr lang="nl-NL" sz="3200" cap="all" spc="150" baseline="0" dirty="0">
                <a:solidFill>
                  <a:schemeClr val="tx1"/>
                </a:solidFill>
              </a:defRPr>
            </a:lvl1pPr>
          </a:lstStyle>
          <a:p>
            <a:pPr lvl="0" rtl="0"/>
            <a:r>
              <a:rPr lang="nl-NL"/>
              <a:t>Klik om titel toe te voegen</a:t>
            </a:r>
          </a:p>
        </p:txBody>
      </p:sp>
      <p:sp>
        <p:nvSpPr>
          <p:cNvPr id="3" name="Tijdelijke aanduiding voor inhoud 2">
            <a:extLst>
              <a:ext uri="{FF2B5EF4-FFF2-40B4-BE49-F238E27FC236}">
                <a16:creationId xmlns:a16="http://schemas.microsoft.com/office/drawing/2014/main" id="{C22A2D0C-55A1-39C6-E807-DA29F2E0E072}"/>
              </a:ext>
            </a:extLst>
          </p:cNvPr>
          <p:cNvSpPr>
            <a:spLocks noGrp="1"/>
          </p:cNvSpPr>
          <p:nvPr>
            <p:ph sz="quarter" idx="13" hasCustomPrompt="1"/>
          </p:nvPr>
        </p:nvSpPr>
        <p:spPr>
          <a:xfrm>
            <a:off x="575561" y="2569052"/>
            <a:ext cx="4893377" cy="3761964"/>
          </a:xfrm>
        </p:spPr>
        <p:txBody>
          <a:bodyPr rtlCol="0">
            <a:normAutofit/>
          </a:bodyPr>
          <a:lstStyle>
            <a:lvl1pPr marL="283464" indent="-283464">
              <a:defRPr lang="nl-NL" sz="1800"/>
            </a:lvl1pPr>
            <a:lvl2pPr>
              <a:defRPr lang="nl-NL" sz="1600"/>
            </a:lvl2pPr>
            <a:lvl3pPr>
              <a:defRPr lang="nl-NL" sz="1400"/>
            </a:lvl3pPr>
            <a:lvl4pPr>
              <a:defRPr lang="nl-NL" sz="1200"/>
            </a:lvl4pPr>
            <a:lvl5pPr>
              <a:defRPr lang="nl-NL" sz="1200"/>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a:extLst>
              <a:ext uri="{FF2B5EF4-FFF2-40B4-BE49-F238E27FC236}">
                <a16:creationId xmlns:a16="http://schemas.microsoft.com/office/drawing/2014/main" id="{F5AEF53B-C85C-47DB-ADE4-C1D9FA682945}"/>
              </a:ext>
            </a:extLst>
          </p:cNvPr>
          <p:cNvSpPr>
            <a:spLocks noGrp="1"/>
          </p:cNvSpPr>
          <p:nvPr>
            <p:ph type="ftr" sz="quarter" idx="11"/>
          </p:nvPr>
        </p:nvSpPr>
        <p:spPr>
          <a:xfrm>
            <a:off x="381000" y="6356350"/>
            <a:ext cx="3200400" cy="365125"/>
          </a:xfrm>
        </p:spPr>
        <p:txBody>
          <a:bodyPr rtlCol="0"/>
          <a:lstStyle>
            <a:lvl1pPr algn="l">
              <a:defRPr lang="nl-NL">
                <a:solidFill>
                  <a:schemeClr val="accent4">
                    <a:lumMod val="25000"/>
                  </a:schemeClr>
                </a:solidFill>
              </a:defRPr>
            </a:lvl1pPr>
          </a:lstStyle>
          <a:p>
            <a:pPr rtl="0"/>
            <a:endParaRPr lang="nl-NL" dirty="0"/>
          </a:p>
        </p:txBody>
      </p:sp>
      <p:sp>
        <p:nvSpPr>
          <p:cNvPr id="9" name="Tijdelijke aanduiding voor afbeelding 9">
            <a:extLst>
              <a:ext uri="{FF2B5EF4-FFF2-40B4-BE49-F238E27FC236}">
                <a16:creationId xmlns:a16="http://schemas.microsoft.com/office/drawing/2014/main" id="{EF247EE8-EBAA-111B-3192-133C5F2C4FFE}"/>
              </a:ext>
            </a:extLst>
          </p:cNvPr>
          <p:cNvSpPr>
            <a:spLocks noGrp="1"/>
          </p:cNvSpPr>
          <p:nvPr>
            <p:ph type="pic" sz="quarter" idx="14"/>
          </p:nvPr>
        </p:nvSpPr>
        <p:spPr>
          <a:xfrm>
            <a:off x="6510872" y="388928"/>
            <a:ext cx="5312664" cy="5967422"/>
          </a:xfrm>
        </p:spPr>
        <p:txBody>
          <a:bodyPr rtlCol="0"/>
          <a:lstStyle>
            <a:lvl1pPr marL="0" indent="0" algn="ctr">
              <a:buNone/>
              <a:defRPr lang="nl-NL">
                <a:solidFill>
                  <a:schemeClr val="tx1"/>
                </a:solidFill>
              </a:defRPr>
            </a:lvl1pPr>
          </a:lstStyle>
          <a:p>
            <a:pPr rtl="0"/>
            <a:r>
              <a:rPr lang="nl-NL"/>
              <a:t>Klik op het pictogram als u een afbeelding wilt toevoegen</a:t>
            </a:r>
          </a:p>
        </p:txBody>
      </p:sp>
      <p:sp>
        <p:nvSpPr>
          <p:cNvPr id="7" name="Tijdelijke aanduiding voor dianumm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lvl1pPr>
              <a:defRPr lang="nl-NL">
                <a:solidFill>
                  <a:schemeClr val="accent4">
                    <a:lumMod val="25000"/>
                  </a:schemeClr>
                </a:solidFill>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799200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inhoud en afbeelding 5">
    <p:bg>
      <p:bgPr>
        <a:solidFill>
          <a:schemeClr val="accent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E738A7B-7E07-F2A6-68E1-7ECCE59D3D60}"/>
              </a:ext>
              <a:ext uri="{C183D7F6-B498-43B3-948B-1728B52AA6E4}">
                <adec:decorative xmlns:adec="http://schemas.microsoft.com/office/drawing/2017/decorative" val="1"/>
              </a:ext>
            </a:extLst>
          </p:cNvPr>
          <p:cNvSpPr/>
          <p:nvPr userDrawn="1"/>
        </p:nvSpPr>
        <p:spPr>
          <a:xfrm>
            <a:off x="0" y="0"/>
            <a:ext cx="6090613"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A2DFA2E8-50A1-4465-AC33-6FAC0E7736E9}"/>
              </a:ext>
            </a:extLst>
          </p:cNvPr>
          <p:cNvSpPr>
            <a:spLocks noGrp="1"/>
          </p:cNvSpPr>
          <p:nvPr>
            <p:ph type="title" hasCustomPrompt="1"/>
          </p:nvPr>
        </p:nvSpPr>
        <p:spPr>
          <a:xfrm>
            <a:off x="0" y="660400"/>
            <a:ext cx="6090613" cy="2608578"/>
          </a:xfrm>
        </p:spPr>
        <p:txBody>
          <a:bodyPr rtlCol="0" anchor="b">
            <a:noAutofit/>
          </a:bodyPr>
          <a:lstStyle>
            <a:lvl1pPr algn="ctr">
              <a:lnSpc>
                <a:spcPts val="4500"/>
              </a:lnSpc>
              <a:defRPr lang="nl-NL" sz="3600" kern="1200" cap="all" spc="300" baseline="0" dirty="0">
                <a:solidFill>
                  <a:schemeClr val="tx1"/>
                </a:solidFill>
                <a:latin typeface="+mj-lt"/>
                <a:ea typeface="+mj-ea"/>
                <a:cs typeface="+mj-cs"/>
              </a:defRPr>
            </a:lvl1pPr>
          </a:lstStyle>
          <a:p>
            <a:pPr rtl="0"/>
            <a:r>
              <a:rPr lang="nl-NL"/>
              <a:t>Klik om titel toe te voegen</a:t>
            </a:r>
          </a:p>
        </p:txBody>
      </p:sp>
      <p:sp>
        <p:nvSpPr>
          <p:cNvPr id="3" name="Tijdelijke aanduiding voor inhoud 2">
            <a:extLst>
              <a:ext uri="{FF2B5EF4-FFF2-40B4-BE49-F238E27FC236}">
                <a16:creationId xmlns:a16="http://schemas.microsoft.com/office/drawing/2014/main" id="{E4CF27B1-EB23-A2D1-5DBE-89960AD497DB}"/>
              </a:ext>
            </a:extLst>
          </p:cNvPr>
          <p:cNvSpPr>
            <a:spLocks noGrp="1"/>
          </p:cNvSpPr>
          <p:nvPr>
            <p:ph sz="quarter" idx="14" hasCustomPrompt="1"/>
          </p:nvPr>
        </p:nvSpPr>
        <p:spPr>
          <a:xfrm>
            <a:off x="0" y="4501111"/>
            <a:ext cx="6090613" cy="1759090"/>
          </a:xfrm>
        </p:spPr>
        <p:txBody>
          <a:bodyPr rtlCol="0">
            <a:normAutofit/>
          </a:bodyPr>
          <a:lstStyle>
            <a:lvl1pPr marL="0" indent="0" algn="ctr">
              <a:buNone/>
              <a:defRPr lang="nl-NL" sz="2400">
                <a:solidFill>
                  <a:schemeClr val="tx1"/>
                </a:solidFill>
              </a:defRPr>
            </a:lvl1pPr>
            <a:lvl2pPr marL="457200" indent="0" algn="ctr">
              <a:buNone/>
              <a:defRPr lang="nl-NL" sz="2000">
                <a:solidFill>
                  <a:schemeClr val="tx1"/>
                </a:solidFill>
              </a:defRPr>
            </a:lvl2pPr>
            <a:lvl3pPr marL="914400" indent="0" algn="ctr">
              <a:buNone/>
              <a:defRPr lang="nl-NL" sz="1800">
                <a:solidFill>
                  <a:schemeClr val="tx1"/>
                </a:solidFill>
              </a:defRPr>
            </a:lvl3pPr>
            <a:lvl4pPr marL="1371600" indent="0" algn="ctr">
              <a:buNone/>
              <a:defRPr lang="nl-NL" sz="1600">
                <a:solidFill>
                  <a:schemeClr val="tx1"/>
                </a:solidFill>
              </a:defRPr>
            </a:lvl4pPr>
            <a:lvl5pPr marL="1828800" indent="0" algn="ctr">
              <a:buNone/>
              <a:defRPr lang="nl-NL" sz="1600">
                <a:solidFill>
                  <a:schemeClr val="tx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voettekst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rtlCol="0"/>
          <a:lstStyle>
            <a:lvl1pPr algn="l">
              <a:defRPr lang="nl-NL"/>
            </a:lvl1pPr>
          </a:lstStyle>
          <a:p>
            <a:pPr rtl="0"/>
            <a:endParaRPr lang="nl-NL" dirty="0"/>
          </a:p>
        </p:txBody>
      </p:sp>
      <p:sp>
        <p:nvSpPr>
          <p:cNvPr id="18" name="Tijdelijke aanduiding voor dianummer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rtlCol="0"/>
          <a:lstStyle>
            <a:lvl1pPr algn="r">
              <a:defRPr lang="nl-NL">
                <a:solidFill>
                  <a:schemeClr val="tx1"/>
                </a:solidFill>
              </a:defRPr>
            </a:lvl1pPr>
          </a:lstStyle>
          <a:p>
            <a:pPr rtl="0"/>
            <a:fld id="{294A09A9-5501-47C1-A89A-A340965A2BE2}" type="slidenum">
              <a:rPr lang="nl-NL" smtClean="0"/>
              <a:pPr rtl="0"/>
              <a:t>‹nr.›</a:t>
            </a:fld>
            <a:endParaRPr lang="nl-NL" dirty="0"/>
          </a:p>
        </p:txBody>
      </p:sp>
      <p:sp>
        <p:nvSpPr>
          <p:cNvPr id="11" name="Tijdelijke aanduiding voor afbeelding 10">
            <a:extLst>
              <a:ext uri="{FF2B5EF4-FFF2-40B4-BE49-F238E27FC236}">
                <a16:creationId xmlns:a16="http://schemas.microsoft.com/office/drawing/2014/main" id="{98799111-FB07-1313-B897-8240D85E75B6}"/>
              </a:ext>
            </a:extLst>
          </p:cNvPr>
          <p:cNvSpPr>
            <a:spLocks noGrp="1"/>
          </p:cNvSpPr>
          <p:nvPr>
            <p:ph type="pic" sz="quarter" idx="13"/>
          </p:nvPr>
        </p:nvSpPr>
        <p:spPr>
          <a:xfrm>
            <a:off x="6705600" y="660400"/>
            <a:ext cx="4857750" cy="5537200"/>
          </a:xfrm>
        </p:spPr>
        <p:txBody>
          <a:bodyPr rtlCol="0"/>
          <a:lstStyle>
            <a:lvl1pPr marL="0" indent="0" algn="ctr">
              <a:buNone/>
              <a:defRPr lang="nl-NL"/>
            </a:lvl1pPr>
          </a:lstStyle>
          <a:p>
            <a:pPr rtl="0"/>
            <a:r>
              <a:rPr lang="nl-NL"/>
              <a:t>Klik op het pictogram als u een afbeelding wilt toevoegen</a:t>
            </a:r>
          </a:p>
        </p:txBody>
      </p:sp>
      <p:sp>
        <p:nvSpPr>
          <p:cNvPr id="5" name="Vrije vorm: Vorm 4">
            <a:extLst>
              <a:ext uri="{FF2B5EF4-FFF2-40B4-BE49-F238E27FC236}">
                <a16:creationId xmlns:a16="http://schemas.microsoft.com/office/drawing/2014/main" id="{199BF17D-4B5B-D2CF-FBF6-AAF2167F1167}"/>
              </a:ext>
              <a:ext uri="{C183D7F6-B498-43B3-948B-1728B52AA6E4}">
                <adec:decorative xmlns:adec="http://schemas.microsoft.com/office/drawing/2017/decorative" val="1"/>
              </a:ext>
            </a:extLst>
          </p:cNvPr>
          <p:cNvSpPr/>
          <p:nvPr userDrawn="1"/>
        </p:nvSpPr>
        <p:spPr>
          <a:xfrm>
            <a:off x="2726408" y="3459638"/>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nl-NL"/>
            </a:defPPr>
          </a:lstStyle>
          <a:p>
            <a:pPr rtl="0"/>
            <a:endParaRPr lang="nl-NL" dirty="0"/>
          </a:p>
        </p:txBody>
      </p:sp>
      <p:sp>
        <p:nvSpPr>
          <p:cNvPr id="6" name="Vrije vorm: Vorm 5">
            <a:extLst>
              <a:ext uri="{FF2B5EF4-FFF2-40B4-BE49-F238E27FC236}">
                <a16:creationId xmlns:a16="http://schemas.microsoft.com/office/drawing/2014/main" id="{7C82EF4E-3F0C-A07E-B4EE-BED20E353506}"/>
              </a:ext>
              <a:ext uri="{C183D7F6-B498-43B3-948B-1728B52AA6E4}">
                <adec:decorative xmlns:adec="http://schemas.microsoft.com/office/drawing/2017/decorative" val="1"/>
              </a:ext>
            </a:extLst>
          </p:cNvPr>
          <p:cNvSpPr/>
          <p:nvPr userDrawn="1"/>
        </p:nvSpPr>
        <p:spPr>
          <a:xfrm>
            <a:off x="2037858"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nl-NL"/>
            </a:defPPr>
          </a:lstStyle>
          <a:p>
            <a:pPr rtl="0"/>
            <a:endParaRPr lang="nl-NL" dirty="0"/>
          </a:p>
        </p:txBody>
      </p:sp>
      <p:sp>
        <p:nvSpPr>
          <p:cNvPr id="10" name="Vrije vorm: Shape 9">
            <a:extLst>
              <a:ext uri="{FF2B5EF4-FFF2-40B4-BE49-F238E27FC236}">
                <a16:creationId xmlns:a16="http://schemas.microsoft.com/office/drawing/2014/main" id="{272E6646-E869-D850-DC97-A5918C5AFE62}"/>
              </a:ext>
              <a:ext uri="{C183D7F6-B498-43B3-948B-1728B52AA6E4}">
                <adec:decorative xmlns:adec="http://schemas.microsoft.com/office/drawing/2017/decorative" val="1"/>
              </a:ext>
            </a:extLst>
          </p:cNvPr>
          <p:cNvSpPr/>
          <p:nvPr userDrawn="1"/>
        </p:nvSpPr>
        <p:spPr>
          <a:xfrm>
            <a:off x="3575100"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nl-NL"/>
            </a:defPPr>
          </a:lstStyle>
          <a:p>
            <a:pPr rtl="0"/>
            <a:endParaRPr lang="nl-NL" dirty="0"/>
          </a:p>
        </p:txBody>
      </p:sp>
    </p:spTree>
    <p:extLst>
      <p:ext uri="{BB962C8B-B14F-4D97-AF65-F5344CB8AC3E}">
        <p14:creationId xmlns:p14="http://schemas.microsoft.com/office/powerpoint/2010/main" val="467594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en grafiek">
    <p:bg>
      <p:bgPr>
        <a:solidFill>
          <a:schemeClr val="accent6"/>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84623498-3983-1C01-FBF4-DC6AA83FE9CB}"/>
              </a:ext>
              <a:ext uri="{C183D7F6-B498-43B3-948B-1728B52AA6E4}">
                <adec:decorative xmlns:adec="http://schemas.microsoft.com/office/drawing/2017/decorative" val="1"/>
              </a:ext>
            </a:extLst>
          </p:cNvPr>
          <p:cNvSpPr/>
          <p:nvPr userDrawn="1"/>
        </p:nvSpPr>
        <p:spPr>
          <a:xfrm>
            <a:off x="0" y="1"/>
            <a:ext cx="12192000" cy="170558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6" name="Afbeelding 15">
            <a:extLst>
              <a:ext uri="{FF2B5EF4-FFF2-40B4-BE49-F238E27FC236}">
                <a16:creationId xmlns:a16="http://schemas.microsoft.com/office/drawing/2014/main" id="{ABDA9DA7-3305-7C3B-7F12-52779289AC0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958" b="20802"/>
          <a:stretch/>
        </p:blipFill>
        <p:spPr>
          <a:xfrm rot="16200000">
            <a:off x="9321852" y="-693689"/>
            <a:ext cx="2176466" cy="3563836"/>
          </a:xfrm>
          <a:prstGeom prst="rect">
            <a:avLst/>
          </a:prstGeom>
        </p:spPr>
      </p:pic>
      <p:sp>
        <p:nvSpPr>
          <p:cNvPr id="2" name="Titel 1">
            <a:extLst>
              <a:ext uri="{FF2B5EF4-FFF2-40B4-BE49-F238E27FC236}">
                <a16:creationId xmlns:a16="http://schemas.microsoft.com/office/drawing/2014/main" id="{305BD6A3-F987-4FCC-A6EF-2EF0D33C0888}"/>
              </a:ext>
            </a:extLst>
          </p:cNvPr>
          <p:cNvSpPr>
            <a:spLocks noGrp="1"/>
          </p:cNvSpPr>
          <p:nvPr>
            <p:ph type="title" hasCustomPrompt="1"/>
          </p:nvPr>
        </p:nvSpPr>
        <p:spPr>
          <a:xfrm>
            <a:off x="837566" y="1"/>
            <a:ext cx="7842884" cy="1705585"/>
          </a:xfrm>
        </p:spPr>
        <p:txBody>
          <a:bodyPr rtlCol="0" anchor="ctr">
            <a:normAutofit/>
          </a:bodyPr>
          <a:lstStyle>
            <a:lvl1pPr algn="l" defTabSz="914400" rtl="0" eaLnBrk="1" latinLnBrk="0" hangingPunct="1">
              <a:lnSpc>
                <a:spcPct val="90000"/>
              </a:lnSpc>
              <a:spcBef>
                <a:spcPct val="0"/>
              </a:spcBef>
              <a:buNone/>
              <a:defRPr lang="nl-NL" sz="3200" kern="1200" cap="all" spc="150" baseline="0" dirty="0">
                <a:solidFill>
                  <a:schemeClr val="bg1"/>
                </a:solidFill>
                <a:latin typeface="+mj-lt"/>
                <a:ea typeface="+mj-ea"/>
                <a:cs typeface="+mj-cs"/>
              </a:defRPr>
            </a:lvl1pPr>
          </a:lstStyle>
          <a:p>
            <a:pPr lvl="0" algn="l" defTabSz="914400" rtl="0" eaLnBrk="1" latinLnBrk="0" hangingPunct="1">
              <a:lnSpc>
                <a:spcPct val="90000"/>
              </a:lnSpc>
              <a:spcBef>
                <a:spcPct val="0"/>
              </a:spcBef>
              <a:buNone/>
            </a:pPr>
            <a:r>
              <a:rPr lang="nl-NL"/>
              <a:t>Klik om titel toe te voegen</a:t>
            </a:r>
          </a:p>
        </p:txBody>
      </p:sp>
      <p:sp>
        <p:nvSpPr>
          <p:cNvPr id="6" name="Tijdelijke aanduiding voor tekst 5">
            <a:extLst>
              <a:ext uri="{FF2B5EF4-FFF2-40B4-BE49-F238E27FC236}">
                <a16:creationId xmlns:a16="http://schemas.microsoft.com/office/drawing/2014/main" id="{7CE4A8B9-E7E2-490B-75BB-0F078A94C98F}"/>
              </a:ext>
            </a:extLst>
          </p:cNvPr>
          <p:cNvSpPr>
            <a:spLocks noGrp="1"/>
          </p:cNvSpPr>
          <p:nvPr>
            <p:ph type="body" sz="quarter" idx="14" hasCustomPrompt="1"/>
          </p:nvPr>
        </p:nvSpPr>
        <p:spPr>
          <a:xfrm>
            <a:off x="837566" y="2721428"/>
            <a:ext cx="5188584" cy="3199151"/>
          </a:xfrm>
        </p:spPr>
        <p:txBody>
          <a:bodyPr rtlCol="0">
            <a:normAutofit/>
          </a:bodyPr>
          <a:lstStyle>
            <a:lvl1pPr>
              <a:defRPr lang="nl-NL" sz="1800">
                <a:solidFill>
                  <a:schemeClr val="bg1"/>
                </a:solidFill>
              </a:defRPr>
            </a:lvl1pPr>
            <a:lvl2pPr>
              <a:defRPr lang="nl-NL" sz="1800">
                <a:solidFill>
                  <a:schemeClr val="bg1"/>
                </a:solidFill>
              </a:defRPr>
            </a:lvl2pPr>
            <a:lvl3pPr>
              <a:defRPr lang="nl-NL" sz="1800">
                <a:solidFill>
                  <a:schemeClr val="bg1"/>
                </a:solidFill>
              </a:defRPr>
            </a:lvl3pPr>
            <a:lvl4pPr>
              <a:defRPr lang="nl-NL" sz="1800">
                <a:solidFill>
                  <a:schemeClr val="bg1"/>
                </a:solidFill>
              </a:defRPr>
            </a:lvl4pPr>
            <a:lvl5pPr>
              <a:defRPr lang="nl-NL" sz="1800">
                <a:solidFill>
                  <a:schemeClr val="bg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10" name="Tijdelijke aanduiding voor grafiek 9">
            <a:extLst>
              <a:ext uri="{FF2B5EF4-FFF2-40B4-BE49-F238E27FC236}">
                <a16:creationId xmlns:a16="http://schemas.microsoft.com/office/drawing/2014/main" id="{DC7281FF-5356-4E9D-4645-025ADF2A31D3}"/>
              </a:ext>
            </a:extLst>
          </p:cNvPr>
          <p:cNvSpPr>
            <a:spLocks noGrp="1"/>
          </p:cNvSpPr>
          <p:nvPr>
            <p:ph type="chart" sz="quarter" idx="13"/>
          </p:nvPr>
        </p:nvSpPr>
        <p:spPr>
          <a:xfrm>
            <a:off x="6510070" y="2285999"/>
            <a:ext cx="4745038" cy="3634581"/>
          </a:xfrm>
        </p:spPr>
        <p:txBody>
          <a:bodyPr rtlCol="0"/>
          <a:lstStyle>
            <a:lvl1pPr marL="0" indent="0">
              <a:buNone/>
              <a:defRPr lang="nl-NL">
                <a:solidFill>
                  <a:schemeClr val="bg1"/>
                </a:solidFill>
              </a:defRPr>
            </a:lvl1pPr>
          </a:lstStyle>
          <a:p>
            <a:pPr rtl="0"/>
            <a:r>
              <a:rPr lang="nl-NL"/>
              <a:t>Klik op het pictogram als u een grafiek wilt toevoegen</a:t>
            </a:r>
          </a:p>
        </p:txBody>
      </p:sp>
      <p:sp>
        <p:nvSpPr>
          <p:cNvPr id="4" name="Tijdelijke aanduiding voor voettekst 5">
            <a:extLst>
              <a:ext uri="{FF2B5EF4-FFF2-40B4-BE49-F238E27FC236}">
                <a16:creationId xmlns:a16="http://schemas.microsoft.com/office/drawing/2014/main" id="{383D02D1-AA7A-5BA4-7FF7-D254ABEDA795}"/>
              </a:ext>
            </a:extLst>
          </p:cNvPr>
          <p:cNvSpPr>
            <a:spLocks noGrp="1"/>
          </p:cNvSpPr>
          <p:nvPr>
            <p:ph type="ftr" sz="quarter" idx="11"/>
          </p:nvPr>
        </p:nvSpPr>
        <p:spPr>
          <a:xfrm>
            <a:off x="381000" y="6356350"/>
            <a:ext cx="3200400" cy="365125"/>
          </a:xfrm>
        </p:spPr>
        <p:txBody>
          <a:bodyPr rtlCol="0"/>
          <a:lstStyle>
            <a:lvl1pPr algn="l">
              <a:defRPr lang="nl-NL">
                <a:solidFill>
                  <a:schemeClr val="accent6">
                    <a:lumMod val="20000"/>
                    <a:lumOff val="80000"/>
                  </a:schemeClr>
                </a:solidFill>
              </a:defRPr>
            </a:lvl1pPr>
          </a:lstStyle>
          <a:p>
            <a:pPr rtl="0"/>
            <a:endParaRPr lang="nl-NL" dirty="0"/>
          </a:p>
        </p:txBody>
      </p:sp>
      <p:sp>
        <p:nvSpPr>
          <p:cNvPr id="5" name="Tijdelijke aanduiding voor dianummer 6">
            <a:extLst>
              <a:ext uri="{FF2B5EF4-FFF2-40B4-BE49-F238E27FC236}">
                <a16:creationId xmlns:a16="http://schemas.microsoft.com/office/drawing/2014/main" id="{F4F8F925-B4AF-CA32-DCBD-F5B45E579D42}"/>
              </a:ext>
            </a:extLst>
          </p:cNvPr>
          <p:cNvSpPr>
            <a:spLocks noGrp="1"/>
          </p:cNvSpPr>
          <p:nvPr>
            <p:ph type="sldNum" sz="quarter" idx="12"/>
          </p:nvPr>
        </p:nvSpPr>
        <p:spPr>
          <a:xfrm>
            <a:off x="8610600" y="6356350"/>
            <a:ext cx="3200400" cy="365125"/>
          </a:xfrm>
        </p:spPr>
        <p:txBody>
          <a:bodyPr rtlCol="0"/>
          <a:lstStyle>
            <a:lvl1pPr>
              <a:defRPr lang="nl-NL">
                <a:solidFill>
                  <a:schemeClr val="accent6">
                    <a:lumMod val="20000"/>
                    <a:lumOff val="80000"/>
                  </a:schemeClr>
                </a:solidFill>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1451235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afbeelding en inhoud 1">
    <p:bg>
      <p:bgPr>
        <a:solidFill>
          <a:schemeClr val="accent6"/>
        </a:solidFill>
        <a:effectLst/>
      </p:bgPr>
    </p:bg>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4FDAD77D-8878-C456-EE69-09CB55463878}"/>
              </a:ext>
              <a:ext uri="{C183D7F6-B498-43B3-948B-1728B52AA6E4}">
                <adec:decorative xmlns:adec="http://schemas.microsoft.com/office/drawing/2017/decorative" val="1"/>
              </a:ext>
            </a:extLst>
          </p:cNvPr>
          <p:cNvSpPr/>
          <p:nvPr userDrawn="1"/>
        </p:nvSpPr>
        <p:spPr>
          <a:xfrm>
            <a:off x="6096000" y="0"/>
            <a:ext cx="6096001" cy="6858000"/>
          </a:xfrm>
          <a:prstGeom prst="rect">
            <a:avLst/>
          </a:prstGeom>
          <a:solidFill>
            <a:schemeClr val="accent3">
              <a:lumMod val="20000"/>
              <a:lumOff val="8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305BD6A3-F987-4FCC-A6EF-2EF0D33C0888}"/>
              </a:ext>
            </a:extLst>
          </p:cNvPr>
          <p:cNvSpPr>
            <a:spLocks noGrp="1"/>
          </p:cNvSpPr>
          <p:nvPr>
            <p:ph type="title" hasCustomPrompt="1"/>
          </p:nvPr>
        </p:nvSpPr>
        <p:spPr>
          <a:xfrm>
            <a:off x="6804723" y="427842"/>
            <a:ext cx="4893375" cy="1902608"/>
          </a:xfrm>
        </p:spPr>
        <p:txBody>
          <a:bodyPr vert="horz" lIns="91440" tIns="45720" rIns="91440" bIns="45720" rtlCol="0" anchor="ctr">
            <a:normAutofit/>
          </a:bodyPr>
          <a:lstStyle>
            <a:lvl1pPr>
              <a:defRPr lang="nl-NL" sz="3200" cap="all" spc="150" baseline="0" dirty="0">
                <a:solidFill>
                  <a:schemeClr val="bg1"/>
                </a:solidFill>
              </a:defRPr>
            </a:lvl1pPr>
          </a:lstStyle>
          <a:p>
            <a:pPr lvl="0" rtl="0"/>
            <a:r>
              <a:rPr lang="nl-NL"/>
              <a:t>Klik om titel toe te voegen</a:t>
            </a:r>
          </a:p>
        </p:txBody>
      </p:sp>
      <p:sp>
        <p:nvSpPr>
          <p:cNvPr id="10" name="Tijdelijke aanduiding voor afbeelding 9">
            <a:extLst>
              <a:ext uri="{FF2B5EF4-FFF2-40B4-BE49-F238E27FC236}">
                <a16:creationId xmlns:a16="http://schemas.microsoft.com/office/drawing/2014/main" id="{BD3322F1-43FC-616B-265A-56F5C591ED33}"/>
              </a:ext>
            </a:extLst>
          </p:cNvPr>
          <p:cNvSpPr>
            <a:spLocks noGrp="1"/>
          </p:cNvSpPr>
          <p:nvPr>
            <p:ph type="pic" sz="quarter" idx="13"/>
          </p:nvPr>
        </p:nvSpPr>
        <p:spPr>
          <a:xfrm>
            <a:off x="584200" y="615950"/>
            <a:ext cx="5130800" cy="5740400"/>
          </a:xfrm>
        </p:spPr>
        <p:txBody>
          <a:bodyPr rtlCol="0"/>
          <a:lstStyle>
            <a:lvl1pPr marL="0" indent="0" algn="ctr">
              <a:buNone/>
              <a:defRPr lang="nl-NL">
                <a:solidFill>
                  <a:schemeClr val="bg1"/>
                </a:solidFill>
              </a:defRPr>
            </a:lvl1pPr>
          </a:lstStyle>
          <a:p>
            <a:pPr rtl="0"/>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4E02335A-0E01-E297-5DAA-6C5EF587CEFB}"/>
              </a:ext>
            </a:extLst>
          </p:cNvPr>
          <p:cNvSpPr>
            <a:spLocks noGrp="1"/>
          </p:cNvSpPr>
          <p:nvPr>
            <p:ph type="ftr" sz="quarter" idx="11"/>
          </p:nvPr>
        </p:nvSpPr>
        <p:spPr>
          <a:xfrm>
            <a:off x="381000" y="6356350"/>
            <a:ext cx="3200400" cy="365125"/>
          </a:xfrm>
        </p:spPr>
        <p:txBody>
          <a:bodyPr rtlCol="0"/>
          <a:lstStyle>
            <a:lvl1pPr algn="l">
              <a:defRPr lang="nl-NL">
                <a:solidFill>
                  <a:schemeClr val="accent6">
                    <a:lumMod val="20000"/>
                    <a:lumOff val="80000"/>
                  </a:schemeClr>
                </a:solidFill>
              </a:defRPr>
            </a:lvl1pPr>
          </a:lstStyle>
          <a:p>
            <a:pPr rtl="0"/>
            <a:endParaRPr lang="nl-NL" dirty="0"/>
          </a:p>
        </p:txBody>
      </p:sp>
      <p:sp>
        <p:nvSpPr>
          <p:cNvPr id="3" name="Tijdelijke aanduiding voor inhoud 2">
            <a:extLst>
              <a:ext uri="{FF2B5EF4-FFF2-40B4-BE49-F238E27FC236}">
                <a16:creationId xmlns:a16="http://schemas.microsoft.com/office/drawing/2014/main" id="{335E0D25-679E-939F-E036-3A6F1A1F86CC}"/>
              </a:ext>
            </a:extLst>
          </p:cNvPr>
          <p:cNvSpPr>
            <a:spLocks noGrp="1"/>
          </p:cNvSpPr>
          <p:nvPr>
            <p:ph sz="quarter" idx="14" hasCustomPrompt="1"/>
          </p:nvPr>
        </p:nvSpPr>
        <p:spPr>
          <a:xfrm>
            <a:off x="6804722" y="2576302"/>
            <a:ext cx="4893377" cy="3787298"/>
          </a:xfrm>
        </p:spPr>
        <p:txBody>
          <a:bodyPr rtlCol="0">
            <a:normAutofit/>
          </a:bodyPr>
          <a:lstStyle>
            <a:lvl1pPr marL="283464" indent="-283464">
              <a:defRPr lang="nl-NL" sz="1800">
                <a:solidFill>
                  <a:schemeClr val="bg1"/>
                </a:solidFill>
              </a:defRPr>
            </a:lvl1pPr>
            <a:lvl2pPr>
              <a:defRPr lang="nl-NL" sz="1600">
                <a:solidFill>
                  <a:schemeClr val="bg1"/>
                </a:solidFill>
              </a:defRPr>
            </a:lvl2pPr>
            <a:lvl3pPr>
              <a:defRPr lang="nl-NL" sz="1400">
                <a:solidFill>
                  <a:schemeClr val="bg1"/>
                </a:solidFill>
              </a:defRPr>
            </a:lvl3pPr>
            <a:lvl4pPr>
              <a:defRPr lang="nl-NL" sz="1200">
                <a:solidFill>
                  <a:schemeClr val="bg1"/>
                </a:solidFill>
              </a:defRPr>
            </a:lvl4pPr>
            <a:lvl5pPr>
              <a:defRPr lang="nl-NL" sz="1200">
                <a:solidFill>
                  <a:schemeClr val="bg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dianummer 6">
            <a:extLst>
              <a:ext uri="{FF2B5EF4-FFF2-40B4-BE49-F238E27FC236}">
                <a16:creationId xmlns:a16="http://schemas.microsoft.com/office/drawing/2014/main" id="{0439BDD9-5043-37BF-F37B-76DBE6E45976}"/>
              </a:ext>
            </a:extLst>
          </p:cNvPr>
          <p:cNvSpPr>
            <a:spLocks noGrp="1"/>
          </p:cNvSpPr>
          <p:nvPr>
            <p:ph type="sldNum" sz="quarter" idx="12"/>
          </p:nvPr>
        </p:nvSpPr>
        <p:spPr>
          <a:xfrm>
            <a:off x="8610600" y="6356350"/>
            <a:ext cx="3200400" cy="365125"/>
          </a:xfrm>
        </p:spPr>
        <p:txBody>
          <a:bodyPr rtlCol="0"/>
          <a:lstStyle>
            <a:lvl1pPr>
              <a:defRPr lang="nl-NL">
                <a:solidFill>
                  <a:schemeClr val="accent6">
                    <a:lumMod val="20000"/>
                    <a:lumOff val="80000"/>
                  </a:schemeClr>
                </a:solidFill>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1670050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1">
    <p:bg>
      <p:bgPr>
        <a:solidFill>
          <a:schemeClr val="accent4"/>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3A42F3D-2FF6-5956-7AC9-D66BF7919A8E}"/>
              </a:ext>
              <a:ext uri="{C183D7F6-B498-43B3-948B-1728B52AA6E4}">
                <adec:decorative xmlns:adec="http://schemas.microsoft.com/office/drawing/2017/decorative" val="1"/>
              </a:ext>
            </a:extLst>
          </p:cNvPr>
          <p:cNvSpPr/>
          <p:nvPr userDrawn="1"/>
        </p:nvSpPr>
        <p:spPr>
          <a:xfrm>
            <a:off x="0" y="1"/>
            <a:ext cx="12192000" cy="1705586"/>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solidFill>
                <a:schemeClr val="tx1"/>
              </a:solidFill>
            </a:endParaRPr>
          </a:p>
        </p:txBody>
      </p:sp>
      <p:pic>
        <p:nvPicPr>
          <p:cNvPr id="7" name="Afbeelding 6">
            <a:extLst>
              <a:ext uri="{FF2B5EF4-FFF2-40B4-BE49-F238E27FC236}">
                <a16:creationId xmlns:a16="http://schemas.microsoft.com/office/drawing/2014/main" id="{D53CAAAD-1A9D-5E43-B2BA-03A5787B044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0679" b="5726"/>
          <a:stretch/>
        </p:blipFill>
        <p:spPr>
          <a:xfrm rot="16200000">
            <a:off x="9283061" y="-672462"/>
            <a:ext cx="2236482" cy="3581403"/>
          </a:xfrm>
          <a:prstGeom prst="rect">
            <a:avLst/>
          </a:prstGeom>
        </p:spPr>
      </p:pic>
      <p:sp>
        <p:nvSpPr>
          <p:cNvPr id="10" name="Titel 1">
            <a:extLst>
              <a:ext uri="{FF2B5EF4-FFF2-40B4-BE49-F238E27FC236}">
                <a16:creationId xmlns:a16="http://schemas.microsoft.com/office/drawing/2014/main" id="{B5486237-3FB0-DA6F-A29E-8CAEF910EF1D}"/>
              </a:ext>
            </a:extLst>
          </p:cNvPr>
          <p:cNvSpPr>
            <a:spLocks noGrp="1"/>
          </p:cNvSpPr>
          <p:nvPr>
            <p:ph type="title" hasCustomPrompt="1"/>
          </p:nvPr>
        </p:nvSpPr>
        <p:spPr>
          <a:xfrm>
            <a:off x="839788" y="0"/>
            <a:ext cx="7694612" cy="1705586"/>
          </a:xfrm>
        </p:spPr>
        <p:txBody>
          <a:bodyPr rtlCol="0" anchor="ctr">
            <a:normAutofit/>
          </a:bodyPr>
          <a:lstStyle>
            <a:lvl1pPr>
              <a:defRPr lang="nl-NL" sz="3200" kern="1200" cap="all" spc="150" baseline="0" dirty="0">
                <a:solidFill>
                  <a:schemeClr val="tx1"/>
                </a:solidFill>
                <a:latin typeface="+mj-lt"/>
                <a:ea typeface="+mj-ea"/>
                <a:cs typeface="+mj-cs"/>
              </a:defRPr>
            </a:lvl1pPr>
          </a:lstStyle>
          <a:p>
            <a:pPr rtl="0"/>
            <a:r>
              <a:rPr lang="nl-NL"/>
              <a:t>Klik om titel toe te voegen</a:t>
            </a:r>
          </a:p>
        </p:txBody>
      </p:sp>
      <p:sp>
        <p:nvSpPr>
          <p:cNvPr id="4" name="Tijdelijke aanduiding voor inhoud 3">
            <a:extLst>
              <a:ext uri="{FF2B5EF4-FFF2-40B4-BE49-F238E27FC236}">
                <a16:creationId xmlns:a16="http://schemas.microsoft.com/office/drawing/2014/main" id="{C752CCA9-53A3-4DA5-AD45-C2A2C12A3A6A}"/>
              </a:ext>
            </a:extLst>
          </p:cNvPr>
          <p:cNvSpPr>
            <a:spLocks noGrp="1"/>
          </p:cNvSpPr>
          <p:nvPr>
            <p:ph sz="half" idx="2" hasCustomPrompt="1"/>
          </p:nvPr>
        </p:nvSpPr>
        <p:spPr>
          <a:xfrm>
            <a:off x="839788" y="2444085"/>
            <a:ext cx="5157787" cy="3609410"/>
          </a:xfrm>
        </p:spPr>
        <p:txBody>
          <a:bodyPr rtlCol="0">
            <a:normAutofit/>
          </a:bodyPr>
          <a:lstStyle>
            <a:lvl1pPr>
              <a:spcAft>
                <a:spcPts val="600"/>
              </a:spcAft>
              <a:defRPr lang="nl-NL" sz="1800">
                <a:solidFill>
                  <a:schemeClr val="tx1"/>
                </a:solidFill>
              </a:defRPr>
            </a:lvl1pPr>
            <a:lvl2pPr>
              <a:spcAft>
                <a:spcPts val="600"/>
              </a:spcAft>
              <a:defRPr lang="nl-NL" sz="1800">
                <a:solidFill>
                  <a:schemeClr val="tx1"/>
                </a:solidFill>
              </a:defRPr>
            </a:lvl2pPr>
            <a:lvl3pPr>
              <a:spcAft>
                <a:spcPts val="600"/>
              </a:spcAft>
              <a:defRPr lang="nl-NL" sz="1800">
                <a:solidFill>
                  <a:schemeClr val="tx1"/>
                </a:solidFill>
              </a:defRPr>
            </a:lvl3pPr>
            <a:lvl4pPr>
              <a:spcAft>
                <a:spcPts val="600"/>
              </a:spcAft>
              <a:defRPr lang="nl-NL" sz="1800">
                <a:solidFill>
                  <a:schemeClr val="tx1"/>
                </a:solidFill>
              </a:defRPr>
            </a:lvl4pPr>
            <a:lvl5pPr>
              <a:spcAft>
                <a:spcPts val="600"/>
              </a:spcAft>
              <a:defRPr lang="nl-NL" sz="1800">
                <a:solidFill>
                  <a:schemeClr val="tx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inhoud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172200" y="2444085"/>
            <a:ext cx="5183188" cy="3609410"/>
          </a:xfrm>
        </p:spPr>
        <p:txBody>
          <a:bodyPr rtlCol="0">
            <a:normAutofit/>
          </a:bodyPr>
          <a:lstStyle>
            <a:lvl1pPr>
              <a:spcAft>
                <a:spcPts val="600"/>
              </a:spcAft>
              <a:defRPr lang="nl-NL" sz="1800">
                <a:solidFill>
                  <a:schemeClr val="tx1"/>
                </a:solidFill>
              </a:defRPr>
            </a:lvl1pPr>
            <a:lvl2pPr>
              <a:spcAft>
                <a:spcPts val="600"/>
              </a:spcAft>
              <a:defRPr lang="nl-NL" sz="1800">
                <a:solidFill>
                  <a:schemeClr val="tx1"/>
                </a:solidFill>
              </a:defRPr>
            </a:lvl2pPr>
            <a:lvl3pPr>
              <a:spcAft>
                <a:spcPts val="600"/>
              </a:spcAft>
              <a:defRPr lang="nl-NL" sz="1800">
                <a:solidFill>
                  <a:schemeClr val="tx1"/>
                </a:solidFill>
              </a:defRPr>
            </a:lvl3pPr>
            <a:lvl4pPr>
              <a:spcAft>
                <a:spcPts val="600"/>
              </a:spcAft>
              <a:defRPr lang="nl-NL" sz="1800">
                <a:solidFill>
                  <a:schemeClr val="tx1"/>
                </a:solidFill>
              </a:defRPr>
            </a:lvl4pPr>
            <a:lvl5pPr>
              <a:spcAft>
                <a:spcPts val="600"/>
              </a:spcAft>
              <a:defRPr lang="nl-NL" sz="1800">
                <a:solidFill>
                  <a:schemeClr val="tx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9" name="Tijdelijke aanduiding voor voettekst 5">
            <a:extLst>
              <a:ext uri="{FF2B5EF4-FFF2-40B4-BE49-F238E27FC236}">
                <a16:creationId xmlns:a16="http://schemas.microsoft.com/office/drawing/2014/main" id="{CBE7E2DE-9C3B-4B12-1E93-600CE3C0E56E}"/>
              </a:ext>
            </a:extLst>
          </p:cNvPr>
          <p:cNvSpPr>
            <a:spLocks noGrp="1"/>
          </p:cNvSpPr>
          <p:nvPr>
            <p:ph type="ftr" sz="quarter" idx="11"/>
          </p:nvPr>
        </p:nvSpPr>
        <p:spPr>
          <a:xfrm>
            <a:off x="381000" y="6356350"/>
            <a:ext cx="3200400" cy="365125"/>
          </a:xfrm>
        </p:spPr>
        <p:txBody>
          <a:bodyPr rtlCol="0"/>
          <a:lstStyle>
            <a:lvl1pPr algn="l">
              <a:defRPr lang="nl-NL">
                <a:solidFill>
                  <a:schemeClr val="accent4">
                    <a:lumMod val="25000"/>
                  </a:schemeClr>
                </a:solidFill>
              </a:defRPr>
            </a:lvl1pPr>
          </a:lstStyle>
          <a:p>
            <a:pPr rtl="0"/>
            <a:endParaRPr lang="nl-NL" dirty="0"/>
          </a:p>
        </p:txBody>
      </p:sp>
      <p:sp>
        <p:nvSpPr>
          <p:cNvPr id="13" name="Tijdelijke aanduiding voor dianummer 6">
            <a:extLst>
              <a:ext uri="{FF2B5EF4-FFF2-40B4-BE49-F238E27FC236}">
                <a16:creationId xmlns:a16="http://schemas.microsoft.com/office/drawing/2014/main" id="{7FBB48F9-55C0-40D1-84F1-A3C2A244FF53}"/>
              </a:ext>
            </a:extLst>
          </p:cNvPr>
          <p:cNvSpPr>
            <a:spLocks noGrp="1"/>
          </p:cNvSpPr>
          <p:nvPr>
            <p:ph type="sldNum" sz="quarter" idx="12"/>
          </p:nvPr>
        </p:nvSpPr>
        <p:spPr>
          <a:xfrm>
            <a:off x="8610600" y="6356350"/>
            <a:ext cx="3200400" cy="365125"/>
          </a:xfrm>
        </p:spPr>
        <p:txBody>
          <a:bodyPr rtlCol="0"/>
          <a:lstStyle>
            <a:lvl1pPr>
              <a:defRPr lang="nl-NL">
                <a:solidFill>
                  <a:schemeClr val="accent4">
                    <a:lumMod val="25000"/>
                  </a:schemeClr>
                </a:solidFill>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4062460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houd en tabel">
    <p:bg>
      <p:bgPr>
        <a:solidFill>
          <a:schemeClr val="accent6"/>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84623498-3983-1C01-FBF4-DC6AA83FE9CB}"/>
              </a:ext>
              <a:ext uri="{C183D7F6-B498-43B3-948B-1728B52AA6E4}">
                <adec:decorative xmlns:adec="http://schemas.microsoft.com/office/drawing/2017/decorative" val="1"/>
              </a:ext>
            </a:extLst>
          </p:cNvPr>
          <p:cNvSpPr/>
          <p:nvPr userDrawn="1"/>
        </p:nvSpPr>
        <p:spPr>
          <a:xfrm>
            <a:off x="0" y="1"/>
            <a:ext cx="12192000" cy="170558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6" name="Afbeelding 15">
            <a:extLst>
              <a:ext uri="{FF2B5EF4-FFF2-40B4-BE49-F238E27FC236}">
                <a16:creationId xmlns:a16="http://schemas.microsoft.com/office/drawing/2014/main" id="{ABDA9DA7-3305-7C3B-7F12-52779289AC0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958" b="20802"/>
          <a:stretch/>
        </p:blipFill>
        <p:spPr>
          <a:xfrm rot="16200000">
            <a:off x="9321852" y="-693689"/>
            <a:ext cx="2176466" cy="3563836"/>
          </a:xfrm>
          <a:prstGeom prst="rect">
            <a:avLst/>
          </a:prstGeom>
        </p:spPr>
      </p:pic>
      <p:sp>
        <p:nvSpPr>
          <p:cNvPr id="2" name="Titel 1">
            <a:extLst>
              <a:ext uri="{FF2B5EF4-FFF2-40B4-BE49-F238E27FC236}">
                <a16:creationId xmlns:a16="http://schemas.microsoft.com/office/drawing/2014/main" id="{305BD6A3-F987-4FCC-A6EF-2EF0D33C0888}"/>
              </a:ext>
            </a:extLst>
          </p:cNvPr>
          <p:cNvSpPr>
            <a:spLocks noGrp="1"/>
          </p:cNvSpPr>
          <p:nvPr>
            <p:ph type="title" hasCustomPrompt="1"/>
          </p:nvPr>
        </p:nvSpPr>
        <p:spPr>
          <a:xfrm>
            <a:off x="837566" y="1"/>
            <a:ext cx="7861934" cy="1705585"/>
          </a:xfrm>
        </p:spPr>
        <p:txBody>
          <a:bodyPr rtlCol="0" anchor="ctr">
            <a:normAutofit/>
          </a:bodyPr>
          <a:lstStyle>
            <a:lvl1pPr algn="l" defTabSz="914400" rtl="0" eaLnBrk="1" latinLnBrk="0" hangingPunct="1">
              <a:lnSpc>
                <a:spcPct val="90000"/>
              </a:lnSpc>
              <a:spcBef>
                <a:spcPct val="0"/>
              </a:spcBef>
              <a:buNone/>
              <a:defRPr lang="nl-NL" sz="3200" kern="1200" cap="all" spc="150" baseline="0" dirty="0">
                <a:solidFill>
                  <a:schemeClr val="bg1"/>
                </a:solidFill>
                <a:latin typeface="+mj-lt"/>
                <a:ea typeface="+mj-ea"/>
                <a:cs typeface="+mj-cs"/>
              </a:defRPr>
            </a:lvl1pPr>
          </a:lstStyle>
          <a:p>
            <a:pPr lvl="0" algn="l" defTabSz="914400" rtl="0" eaLnBrk="1" latinLnBrk="0" hangingPunct="1">
              <a:lnSpc>
                <a:spcPct val="90000"/>
              </a:lnSpc>
              <a:spcBef>
                <a:spcPct val="0"/>
              </a:spcBef>
              <a:buNone/>
            </a:pPr>
            <a:r>
              <a:rPr lang="nl-NL"/>
              <a:t>Klik om titel toe te voegen</a:t>
            </a:r>
          </a:p>
        </p:txBody>
      </p:sp>
      <p:sp>
        <p:nvSpPr>
          <p:cNvPr id="7" name="Tijdelijke aanduiding voor tekst 5">
            <a:extLst>
              <a:ext uri="{FF2B5EF4-FFF2-40B4-BE49-F238E27FC236}">
                <a16:creationId xmlns:a16="http://schemas.microsoft.com/office/drawing/2014/main" id="{FA77A35F-F7BF-9440-32B6-BE2993F23BFF}"/>
              </a:ext>
            </a:extLst>
          </p:cNvPr>
          <p:cNvSpPr>
            <a:spLocks noGrp="1"/>
          </p:cNvSpPr>
          <p:nvPr>
            <p:ph type="body" sz="quarter" idx="14" hasCustomPrompt="1"/>
          </p:nvPr>
        </p:nvSpPr>
        <p:spPr>
          <a:xfrm>
            <a:off x="837566" y="2721428"/>
            <a:ext cx="2743834" cy="3199151"/>
          </a:xfrm>
        </p:spPr>
        <p:txBody>
          <a:bodyPr rtlCol="0">
            <a:normAutofit/>
          </a:bodyPr>
          <a:lstStyle>
            <a:lvl1pPr>
              <a:defRPr lang="nl-NL" sz="1800">
                <a:solidFill>
                  <a:schemeClr val="bg1"/>
                </a:solidFill>
              </a:defRPr>
            </a:lvl1pPr>
            <a:lvl2pPr>
              <a:defRPr lang="nl-NL" sz="1800">
                <a:solidFill>
                  <a:schemeClr val="bg1"/>
                </a:solidFill>
              </a:defRPr>
            </a:lvl2pPr>
            <a:lvl3pPr>
              <a:defRPr lang="nl-NL" sz="1800">
                <a:solidFill>
                  <a:schemeClr val="bg1"/>
                </a:solidFill>
              </a:defRPr>
            </a:lvl3pPr>
            <a:lvl4pPr>
              <a:defRPr lang="nl-NL" sz="1800">
                <a:solidFill>
                  <a:schemeClr val="bg1"/>
                </a:solidFill>
              </a:defRPr>
            </a:lvl4pPr>
            <a:lvl5pPr>
              <a:defRPr lang="nl-NL" sz="1800">
                <a:solidFill>
                  <a:schemeClr val="bg1"/>
                </a:solidFill>
              </a:defRPr>
            </a:lvl5pPr>
          </a:lstStyle>
          <a:p>
            <a:pPr lvl="0" rtl="0"/>
            <a:r>
              <a:rPr lang="nl-NL"/>
              <a:t>Klik om inhoud toe te voegen </a:t>
            </a:r>
          </a:p>
          <a:p>
            <a:pPr lvl="1" rtl="0"/>
            <a:r>
              <a:rPr lang="nl-NL"/>
              <a:t>Tweede niveau</a:t>
            </a:r>
          </a:p>
          <a:p>
            <a:pPr lvl="2" rtl="0"/>
            <a:r>
              <a:rPr lang="nl-NL"/>
              <a:t>Derde niveau</a:t>
            </a:r>
          </a:p>
          <a:p>
            <a:pPr lvl="3" rtl="0"/>
            <a:r>
              <a:rPr lang="nl-NL"/>
              <a:t>Vierde niveau</a:t>
            </a:r>
          </a:p>
          <a:p>
            <a:pPr lvl="4" rtl="0"/>
            <a:r>
              <a:rPr lang="nl-NL"/>
              <a:t>Vijfde niveau</a:t>
            </a:r>
          </a:p>
        </p:txBody>
      </p:sp>
      <p:sp>
        <p:nvSpPr>
          <p:cNvPr id="3" name="Tijdelijke aanduiding voor tabel 7">
            <a:extLst>
              <a:ext uri="{FF2B5EF4-FFF2-40B4-BE49-F238E27FC236}">
                <a16:creationId xmlns:a16="http://schemas.microsoft.com/office/drawing/2014/main" id="{047F7D94-5454-E1F4-BD4E-B207EE2DBE53}"/>
              </a:ext>
            </a:extLst>
          </p:cNvPr>
          <p:cNvSpPr>
            <a:spLocks noGrp="1"/>
          </p:cNvSpPr>
          <p:nvPr>
            <p:ph type="tbl" sz="quarter" idx="15"/>
          </p:nvPr>
        </p:nvSpPr>
        <p:spPr>
          <a:xfrm>
            <a:off x="3879850" y="2720975"/>
            <a:ext cx="7473950" cy="3198813"/>
          </a:xfrm>
        </p:spPr>
        <p:txBody>
          <a:bodyPr rtlCol="0"/>
          <a:lstStyle>
            <a:lvl1pPr>
              <a:defRPr lang="nl-NL">
                <a:solidFill>
                  <a:schemeClr val="bg1"/>
                </a:solidFill>
              </a:defRPr>
            </a:lvl1pPr>
          </a:lstStyle>
          <a:p>
            <a:pPr lvl="0" rtl="0"/>
            <a:r>
              <a:rPr lang="nl-NL"/>
              <a:t>Klik op het pictogram als u een tabel wilt toevoegen</a:t>
            </a:r>
          </a:p>
        </p:txBody>
      </p:sp>
      <p:sp>
        <p:nvSpPr>
          <p:cNvPr id="4" name="Tijdelijke aanduiding voor voettekst 5">
            <a:extLst>
              <a:ext uri="{FF2B5EF4-FFF2-40B4-BE49-F238E27FC236}">
                <a16:creationId xmlns:a16="http://schemas.microsoft.com/office/drawing/2014/main" id="{383D02D1-AA7A-5BA4-7FF7-D254ABEDA795}"/>
              </a:ext>
            </a:extLst>
          </p:cNvPr>
          <p:cNvSpPr>
            <a:spLocks noGrp="1"/>
          </p:cNvSpPr>
          <p:nvPr>
            <p:ph type="ftr" sz="quarter" idx="11"/>
          </p:nvPr>
        </p:nvSpPr>
        <p:spPr>
          <a:xfrm>
            <a:off x="381000" y="6356350"/>
            <a:ext cx="3200400" cy="365125"/>
          </a:xfrm>
        </p:spPr>
        <p:txBody>
          <a:bodyPr rtlCol="0"/>
          <a:lstStyle>
            <a:lvl1pPr algn="l">
              <a:defRPr lang="nl-NL">
                <a:solidFill>
                  <a:schemeClr val="accent6">
                    <a:lumMod val="20000"/>
                    <a:lumOff val="80000"/>
                  </a:schemeClr>
                </a:solidFill>
              </a:defRPr>
            </a:lvl1pPr>
          </a:lstStyle>
          <a:p>
            <a:pPr rtl="0"/>
            <a:endParaRPr lang="nl-NL" dirty="0"/>
          </a:p>
        </p:txBody>
      </p:sp>
      <p:sp>
        <p:nvSpPr>
          <p:cNvPr id="5" name="Tijdelijke aanduiding voor dianummer 6">
            <a:extLst>
              <a:ext uri="{FF2B5EF4-FFF2-40B4-BE49-F238E27FC236}">
                <a16:creationId xmlns:a16="http://schemas.microsoft.com/office/drawing/2014/main" id="{F4F8F925-B4AF-CA32-DCBD-F5B45E579D42}"/>
              </a:ext>
            </a:extLst>
          </p:cNvPr>
          <p:cNvSpPr>
            <a:spLocks noGrp="1"/>
          </p:cNvSpPr>
          <p:nvPr>
            <p:ph type="sldNum" sz="quarter" idx="12"/>
          </p:nvPr>
        </p:nvSpPr>
        <p:spPr>
          <a:xfrm>
            <a:off x="8610600" y="6356350"/>
            <a:ext cx="3200400" cy="365125"/>
          </a:xfrm>
        </p:spPr>
        <p:txBody>
          <a:bodyPr rtlCol="0"/>
          <a:lstStyle>
            <a:lvl1pPr>
              <a:defRPr lang="nl-NL">
                <a:solidFill>
                  <a:schemeClr val="accent6">
                    <a:lumMod val="20000"/>
                    <a:lumOff val="80000"/>
                  </a:schemeClr>
                </a:solidFill>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38307258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nl-NL"/>
            </a:defPPr>
          </a:lstStyle>
          <a:p>
            <a:pPr rtl="0"/>
            <a:r>
              <a:rPr lang="nl-NL"/>
              <a:t>Klik om de titelstijl van het model te bewerken</a:t>
            </a:r>
          </a:p>
        </p:txBody>
      </p:sp>
      <p:sp>
        <p:nvSpPr>
          <p:cNvPr id="3" name="Tijdelijke aanduiding voor tekst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datum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3200400" cy="365125"/>
          </a:xfrm>
          <a:prstGeom prst="rect">
            <a:avLst/>
          </a:prstGeom>
        </p:spPr>
        <p:txBody>
          <a:bodyPr vert="horz" lIns="91440" tIns="45720" rIns="91440" bIns="45720" rtlCol="0" anchor="ctr"/>
          <a:lstStyle>
            <a:lvl1pPr algn="l">
              <a:defRPr lang="nl-NL" sz="900" b="1">
                <a:solidFill>
                  <a:schemeClr val="tx1"/>
                </a:solidFill>
              </a:defRPr>
            </a:lvl1pPr>
          </a:lstStyle>
          <a:p>
            <a:pPr rtl="0"/>
            <a:endParaRPr lang="nl-NL" dirty="0"/>
          </a:p>
        </p:txBody>
      </p:sp>
      <p:sp>
        <p:nvSpPr>
          <p:cNvPr id="5" name="Tijdelijke aanduiding voor voettekst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900" b="1">
                <a:solidFill>
                  <a:schemeClr val="tx1"/>
                </a:solidFill>
              </a:defRPr>
            </a:lvl1pPr>
          </a:lstStyle>
          <a:p>
            <a:pPr rtl="0"/>
            <a:endParaRPr lang="nl-NL" dirty="0"/>
          </a:p>
        </p:txBody>
      </p:sp>
      <p:sp>
        <p:nvSpPr>
          <p:cNvPr id="6" name="Tijdelijke aanduiding voor dianumm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3200400" cy="365125"/>
          </a:xfrm>
          <a:prstGeom prst="rect">
            <a:avLst/>
          </a:prstGeom>
        </p:spPr>
        <p:txBody>
          <a:bodyPr vert="horz" lIns="91440" tIns="45720" rIns="91440" bIns="45720" rtlCol="0" anchor="ctr"/>
          <a:lstStyle>
            <a:lvl1pPr algn="r">
              <a:defRPr lang="nl-NL" sz="900" b="1">
                <a:solidFill>
                  <a:schemeClr val="tx1"/>
                </a:solidFill>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6" r:id="rId4"/>
    <p:sldLayoutId id="2147483671" r:id="rId5"/>
    <p:sldLayoutId id="2147483662" r:id="rId6"/>
    <p:sldLayoutId id="2147483663" r:id="rId7"/>
    <p:sldLayoutId id="2147483653" r:id="rId8"/>
    <p:sldLayoutId id="2147483668" r:id="rId9"/>
    <p:sldLayoutId id="2147483661" r:id="rId10"/>
    <p:sldLayoutId id="2147483673" r:id="rId11"/>
    <p:sldLayoutId id="2147483670" r:id="rId12"/>
    <p:sldLayoutId id="2147483664" r:id="rId13"/>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lang="nl-NL" sz="440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nl-NL" sz="24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nl-NL" sz="20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mGKauUiDYSU?feature=oembed"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juCxh4RnCyM?feature=oembed"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QwCgzpVw3Rc?feature=oembed"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sZsLF8Dl-Jc?feature=oembed"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DF3D98-3C30-4CFC-8643-C81E829C8C25}"/>
              </a:ext>
            </a:extLst>
          </p:cNvPr>
          <p:cNvSpPr>
            <a:spLocks noGrp="1"/>
          </p:cNvSpPr>
          <p:nvPr>
            <p:ph type="ctrTitle"/>
          </p:nvPr>
        </p:nvSpPr>
        <p:spPr>
          <a:xfrm>
            <a:off x="3195638" y="1481117"/>
            <a:ext cx="5800725" cy="3894923"/>
          </a:xfrm>
        </p:spPr>
        <p:txBody>
          <a:bodyPr rtlCol="0">
            <a:normAutofit/>
          </a:bodyPr>
          <a:lstStyle>
            <a:defPPr>
              <a:defRPr lang="nl-NL"/>
            </a:defPPr>
          </a:lstStyle>
          <a:p>
            <a:pPr rtl="0"/>
            <a:r>
              <a:rPr lang="nl-NL" sz="3600" dirty="0"/>
              <a:t>Kiezen voor Kunst in H4/V4</a:t>
            </a:r>
            <a:br>
              <a:rPr lang="nl-NL" sz="3600" dirty="0"/>
            </a:br>
            <a:r>
              <a:rPr lang="nl-NL" sz="1600" i="1" dirty="0"/>
              <a:t>Introductie 2024-25</a:t>
            </a:r>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DF434-28DB-4621-A497-D62C41CE0419}"/>
              </a:ext>
            </a:extLst>
          </p:cNvPr>
          <p:cNvSpPr>
            <a:spLocks noGrp="1"/>
          </p:cNvSpPr>
          <p:nvPr>
            <p:ph type="title"/>
          </p:nvPr>
        </p:nvSpPr>
        <p:spPr>
          <a:xfrm>
            <a:off x="0" y="450850"/>
            <a:ext cx="6096000" cy="1850853"/>
          </a:xfrm>
        </p:spPr>
        <p:txBody>
          <a:bodyPr rtlCol="0"/>
          <a:lstStyle>
            <a:defPPr>
              <a:defRPr lang="nl-NL"/>
            </a:defPPr>
          </a:lstStyle>
          <a:p>
            <a:pPr rtl="0"/>
            <a:r>
              <a:rPr lang="nl-NL" dirty="0"/>
              <a:t>Agenda</a:t>
            </a:r>
          </a:p>
        </p:txBody>
      </p:sp>
      <p:sp>
        <p:nvSpPr>
          <p:cNvPr id="3" name="Tijdelijke aanduiding voor inhoud 2">
            <a:extLst>
              <a:ext uri="{FF2B5EF4-FFF2-40B4-BE49-F238E27FC236}">
                <a16:creationId xmlns:a16="http://schemas.microsoft.com/office/drawing/2014/main" id="{22788C46-D0BC-4307-AE55-7601A139E7CB}"/>
              </a:ext>
            </a:extLst>
          </p:cNvPr>
          <p:cNvSpPr>
            <a:spLocks noGrp="1"/>
          </p:cNvSpPr>
          <p:nvPr>
            <p:ph idx="1"/>
          </p:nvPr>
        </p:nvSpPr>
        <p:spPr>
          <a:xfrm>
            <a:off x="1" y="3002351"/>
            <a:ext cx="6095999" cy="2952134"/>
          </a:xfrm>
        </p:spPr>
        <p:txBody>
          <a:bodyPr vert="horz" lIns="91440" tIns="45720" rIns="91440" bIns="45720" rtlCol="0" anchor="t">
            <a:normAutofit fontScale="92500" lnSpcReduction="20000"/>
          </a:bodyPr>
          <a:lstStyle>
            <a:defPPr>
              <a:defRPr lang="nl-NL"/>
            </a:defPPr>
          </a:lstStyle>
          <a:p>
            <a:pPr rtl="0"/>
            <a:r>
              <a:rPr lang="nl-NL" dirty="0"/>
              <a:t>Introductie</a:t>
            </a:r>
          </a:p>
          <a:p>
            <a:pPr rtl="0"/>
            <a:r>
              <a:rPr lang="nl-NL" dirty="0" err="1"/>
              <a:t>KuBv</a:t>
            </a:r>
            <a:r>
              <a:rPr lang="nl-NL" dirty="0"/>
              <a:t> (Kunst Beeldende Vorming)</a:t>
            </a:r>
          </a:p>
          <a:p>
            <a:pPr rtl="0"/>
            <a:r>
              <a:rPr lang="nl-NL" dirty="0" err="1"/>
              <a:t>KuDr</a:t>
            </a:r>
            <a:r>
              <a:rPr lang="nl-NL" dirty="0"/>
              <a:t> (Kunst Drama)</a:t>
            </a:r>
          </a:p>
          <a:p>
            <a:pPr rtl="0"/>
            <a:r>
              <a:rPr lang="nl-NL" dirty="0"/>
              <a:t>KUA (Kunst Algemeen)</a:t>
            </a:r>
          </a:p>
          <a:p>
            <a:pPr rtl="0"/>
            <a:r>
              <a:rPr lang="nl-NL" dirty="0"/>
              <a:t>CKV (Culturele Kunstzinnige Vorming)</a:t>
            </a:r>
          </a:p>
          <a:p>
            <a:pPr rtl="0"/>
            <a:r>
              <a:rPr lang="nl-NL" dirty="0"/>
              <a:t>Samengevat</a:t>
            </a:r>
          </a:p>
        </p:txBody>
      </p:sp>
      <p:pic>
        <p:nvPicPr>
          <p:cNvPr id="16" name="Tijdelijke aanduiding voor afbeelding 15" descr="Een palmboom met sterren en een blauwe achtergrond">
            <a:extLst>
              <a:ext uri="{FF2B5EF4-FFF2-40B4-BE49-F238E27FC236}">
                <a16:creationId xmlns:a16="http://schemas.microsoft.com/office/drawing/2014/main" id="{E19DD59C-F370-2E9A-C3EA-007B712D71A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67978" y="623262"/>
            <a:ext cx="3785570" cy="5473362"/>
          </a:xfrm>
        </p:spPr>
      </p:pic>
    </p:spTree>
    <p:extLst>
      <p:ext uri="{BB962C8B-B14F-4D97-AF65-F5344CB8AC3E}">
        <p14:creationId xmlns:p14="http://schemas.microsoft.com/office/powerpoint/2010/main" val="1325608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0295B-54B9-4937-90E3-BAB9CE69E30B}"/>
              </a:ext>
            </a:extLst>
          </p:cNvPr>
          <p:cNvSpPr>
            <a:spLocks noGrp="1"/>
          </p:cNvSpPr>
          <p:nvPr>
            <p:ph type="title"/>
          </p:nvPr>
        </p:nvSpPr>
        <p:spPr>
          <a:xfrm>
            <a:off x="0" y="1165860"/>
            <a:ext cx="6090613" cy="2103118"/>
          </a:xfrm>
        </p:spPr>
        <p:txBody>
          <a:bodyPr rtlCol="0">
            <a:noAutofit/>
          </a:bodyPr>
          <a:lstStyle>
            <a:defPPr>
              <a:defRPr lang="nl-NL"/>
            </a:defPPr>
          </a:lstStyle>
          <a:p>
            <a:pPr rtl="0"/>
            <a:r>
              <a:rPr lang="nl-NL" dirty="0"/>
              <a:t>Introductie</a:t>
            </a:r>
          </a:p>
        </p:txBody>
      </p:sp>
      <p:sp>
        <p:nvSpPr>
          <p:cNvPr id="4" name="Tijdelijke aanduiding voor tekst 3">
            <a:extLst>
              <a:ext uri="{FF2B5EF4-FFF2-40B4-BE49-F238E27FC236}">
                <a16:creationId xmlns:a16="http://schemas.microsoft.com/office/drawing/2014/main" id="{D51A6D85-3837-435F-A342-5A3F98172B12}"/>
              </a:ext>
            </a:extLst>
          </p:cNvPr>
          <p:cNvSpPr>
            <a:spLocks noGrp="1"/>
          </p:cNvSpPr>
          <p:nvPr>
            <p:ph sz="quarter" idx="14"/>
          </p:nvPr>
        </p:nvSpPr>
        <p:spPr>
          <a:xfrm>
            <a:off x="0" y="4501111"/>
            <a:ext cx="6090613" cy="1759090"/>
          </a:xfrm>
        </p:spPr>
        <p:txBody>
          <a:bodyPr vert="horz" lIns="91440" tIns="45720" rIns="91440" bIns="45720" rtlCol="0" anchor="t">
            <a:normAutofit/>
          </a:bodyPr>
          <a:lstStyle>
            <a:defPPr>
              <a:defRPr lang="nl-NL"/>
            </a:defPPr>
          </a:lstStyle>
          <a:p>
            <a:pPr rtl="0"/>
            <a:r>
              <a:rPr lang="nl-NL" i="1" dirty="0"/>
              <a:t>Waarom/ Wanneer kiezen voor kunst?</a:t>
            </a:r>
          </a:p>
        </p:txBody>
      </p:sp>
      <p:pic>
        <p:nvPicPr>
          <p:cNvPr id="41" name="Tijdelijke aanduiding voor afbeelding 40" descr="Een vogel in de vlucht met zijn bek open">
            <a:extLst>
              <a:ext uri="{FF2B5EF4-FFF2-40B4-BE49-F238E27FC236}">
                <a16:creationId xmlns:a16="http://schemas.microsoft.com/office/drawing/2014/main" id="{3132F8A9-F8DA-A06E-E1D5-95F961335E7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30" r="430"/>
          <a:stretch/>
        </p:blipFill>
        <p:spPr>
          <a:xfrm>
            <a:off x="6924587" y="701734"/>
            <a:ext cx="4442352" cy="5454529"/>
          </a:xfrm>
        </p:spPr>
      </p:pic>
    </p:spTree>
    <p:extLst>
      <p:ext uri="{BB962C8B-B14F-4D97-AF65-F5344CB8AC3E}">
        <p14:creationId xmlns:p14="http://schemas.microsoft.com/office/powerpoint/2010/main" val="34467973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43F67-9C70-4748-8C0C-3A7863422F99}"/>
              </a:ext>
            </a:extLst>
          </p:cNvPr>
          <p:cNvSpPr>
            <a:spLocks noGrp="1"/>
          </p:cNvSpPr>
          <p:nvPr>
            <p:ph type="title"/>
          </p:nvPr>
        </p:nvSpPr>
        <p:spPr>
          <a:xfrm>
            <a:off x="575971" y="427842"/>
            <a:ext cx="4672685" cy="1902608"/>
          </a:xfrm>
        </p:spPr>
        <p:txBody>
          <a:bodyPr rtlCol="0">
            <a:normAutofit/>
          </a:bodyPr>
          <a:lstStyle>
            <a:defPPr>
              <a:defRPr lang="nl-NL"/>
            </a:defPPr>
          </a:lstStyle>
          <a:p>
            <a:pPr rtl="0"/>
            <a:r>
              <a:rPr lang="nl-NL" dirty="0" err="1"/>
              <a:t>KuBV</a:t>
            </a:r>
            <a:r>
              <a:rPr lang="nl-NL" dirty="0"/>
              <a:t> (Kunst Beeldende vorming)</a:t>
            </a:r>
          </a:p>
        </p:txBody>
      </p:sp>
      <p:sp>
        <p:nvSpPr>
          <p:cNvPr id="3" name="Tijdelijke aanduiding voor inhoud 2">
            <a:extLst>
              <a:ext uri="{FF2B5EF4-FFF2-40B4-BE49-F238E27FC236}">
                <a16:creationId xmlns:a16="http://schemas.microsoft.com/office/drawing/2014/main" id="{95B371F2-DBA5-415A-82C8-651F587B857A}"/>
              </a:ext>
            </a:extLst>
          </p:cNvPr>
          <p:cNvSpPr>
            <a:spLocks noGrp="1"/>
          </p:cNvSpPr>
          <p:nvPr>
            <p:ph sz="quarter" idx="13"/>
          </p:nvPr>
        </p:nvSpPr>
        <p:spPr>
          <a:xfrm>
            <a:off x="575561" y="2569052"/>
            <a:ext cx="4082703" cy="3761964"/>
          </a:xfrm>
        </p:spPr>
        <p:txBody>
          <a:bodyPr vert="horz" lIns="91440" tIns="45720" rIns="91440" bIns="45720" rtlCol="0" anchor="t">
            <a:normAutofit/>
          </a:bodyPr>
          <a:lstStyle>
            <a:defPPr>
              <a:defRPr lang="nl-NL"/>
            </a:defPPr>
          </a:lstStyle>
          <a:p>
            <a:pPr rtl="0"/>
            <a:r>
              <a:rPr lang="nl-NL" dirty="0"/>
              <a:t>Verschillende projecten met brede thema’s </a:t>
            </a:r>
          </a:p>
          <a:p>
            <a:pPr rtl="0"/>
            <a:r>
              <a:rPr lang="nl-NL" dirty="0"/>
              <a:t>Uitproberen in mixed-media</a:t>
            </a:r>
          </a:p>
          <a:p>
            <a:pPr rtl="0"/>
            <a:r>
              <a:rPr lang="nl-NL" dirty="0"/>
              <a:t>Beter begrip voor je eigen stijl en genoeg ruimte voor je eigen expressie</a:t>
            </a:r>
          </a:p>
          <a:p>
            <a:pPr rtl="0"/>
            <a:r>
              <a:rPr lang="nl-NL" dirty="0"/>
              <a:t>Creatieve vrijheid!</a:t>
            </a:r>
          </a:p>
          <a:p>
            <a:pPr rtl="0"/>
            <a:r>
              <a:rPr lang="nl-NL" dirty="0"/>
              <a:t>Divergent denkvermogen</a:t>
            </a:r>
          </a:p>
          <a:p>
            <a:pPr rtl="0"/>
            <a:r>
              <a:rPr lang="nl-NL" dirty="0"/>
              <a:t>Zelf expressie</a:t>
            </a:r>
          </a:p>
        </p:txBody>
      </p:sp>
      <p:pic>
        <p:nvPicPr>
          <p:cNvPr id="20" name="Tijdelijke aanduiding voor afbeelding 19" descr="Een vogel die onder een boom staat">
            <a:extLst>
              <a:ext uri="{FF2B5EF4-FFF2-40B4-BE49-F238E27FC236}">
                <a16:creationId xmlns:a16="http://schemas.microsoft.com/office/drawing/2014/main" id="{64EB90FD-A225-D6FC-AC76-B47E479EC8FD}"/>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331" b="331"/>
          <a:stretch/>
        </p:blipFill>
        <p:spPr>
          <a:xfrm>
            <a:off x="6510872" y="388928"/>
            <a:ext cx="5312664" cy="5967422"/>
          </a:xfrm>
        </p:spPr>
      </p:pic>
      <p:pic>
        <p:nvPicPr>
          <p:cNvPr id="4" name="Onlinemedia 3" title="herrayllasjarvi on IG  #arthistory101 #historicalart #historyofart">
            <a:hlinkClick r:id="" action="ppaction://media"/>
            <a:extLst>
              <a:ext uri="{FF2B5EF4-FFF2-40B4-BE49-F238E27FC236}">
                <a16:creationId xmlns:a16="http://schemas.microsoft.com/office/drawing/2014/main" id="{C6EFC5B2-137E-2645-F0D2-FAA002F6D7CF}"/>
              </a:ext>
            </a:extLst>
          </p:cNvPr>
          <p:cNvPicPr>
            <a:picLocks noRot="1" noChangeAspect="1"/>
          </p:cNvPicPr>
          <p:nvPr>
            <a:videoFile r:link="rId1"/>
          </p:nvPr>
        </p:nvPicPr>
        <p:blipFill>
          <a:blip r:embed="rId5"/>
          <a:stretch>
            <a:fillRect/>
          </a:stretch>
        </p:blipFill>
        <p:spPr>
          <a:xfrm>
            <a:off x="5047833" y="726854"/>
            <a:ext cx="2485905" cy="4399472"/>
          </a:xfrm>
          <a:prstGeom prst="rect">
            <a:avLst/>
          </a:prstGeom>
        </p:spPr>
      </p:pic>
    </p:spTree>
    <p:extLst>
      <p:ext uri="{BB962C8B-B14F-4D97-AF65-F5344CB8AC3E}">
        <p14:creationId xmlns:p14="http://schemas.microsoft.com/office/powerpoint/2010/main" val="1639799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9558B-80EA-86DC-BD86-8C1C17852F5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7CF51A-BB6E-2ACA-1F7C-CEB88E38B392}"/>
              </a:ext>
            </a:extLst>
          </p:cNvPr>
          <p:cNvSpPr>
            <a:spLocks noGrp="1"/>
          </p:cNvSpPr>
          <p:nvPr>
            <p:ph type="title"/>
          </p:nvPr>
        </p:nvSpPr>
        <p:spPr>
          <a:xfrm>
            <a:off x="291392" y="1079596"/>
            <a:ext cx="5227608" cy="2103118"/>
          </a:xfrm>
        </p:spPr>
        <p:txBody>
          <a:bodyPr rtlCol="0">
            <a:noAutofit/>
          </a:bodyPr>
          <a:lstStyle>
            <a:defPPr>
              <a:defRPr lang="nl-NL"/>
            </a:defPPr>
          </a:lstStyle>
          <a:p>
            <a:pPr rtl="0"/>
            <a:r>
              <a:rPr lang="nl-NL" dirty="0"/>
              <a:t>Maar wat Als ik theater wil doen?</a:t>
            </a:r>
          </a:p>
        </p:txBody>
      </p:sp>
      <p:sp>
        <p:nvSpPr>
          <p:cNvPr id="4" name="Tijdelijke aanduiding voor tekst 3">
            <a:extLst>
              <a:ext uri="{FF2B5EF4-FFF2-40B4-BE49-F238E27FC236}">
                <a16:creationId xmlns:a16="http://schemas.microsoft.com/office/drawing/2014/main" id="{4D0C98C6-7021-FA64-742B-AB73F92827ED}"/>
              </a:ext>
            </a:extLst>
          </p:cNvPr>
          <p:cNvSpPr>
            <a:spLocks noGrp="1"/>
          </p:cNvSpPr>
          <p:nvPr>
            <p:ph sz="quarter" idx="14"/>
          </p:nvPr>
        </p:nvSpPr>
        <p:spPr>
          <a:xfrm>
            <a:off x="1201479" y="4289579"/>
            <a:ext cx="3407434" cy="1759090"/>
          </a:xfrm>
        </p:spPr>
        <p:txBody>
          <a:bodyPr vert="horz" lIns="91440" tIns="45720" rIns="91440" bIns="45720" rtlCol="0" anchor="t">
            <a:normAutofit fontScale="92500" lnSpcReduction="10000"/>
          </a:bodyPr>
          <a:lstStyle>
            <a:defPPr>
              <a:defRPr lang="nl-NL"/>
            </a:defPPr>
          </a:lstStyle>
          <a:p>
            <a:pPr rtl="0"/>
            <a:r>
              <a:rPr lang="nl-NL" i="1" dirty="0"/>
              <a:t>Kunst Drama in de bovenbouw</a:t>
            </a:r>
          </a:p>
          <a:p>
            <a:pPr rtl="0"/>
            <a:r>
              <a:rPr lang="nl-NL" i="1" dirty="0"/>
              <a:t>Een kans voor volledige </a:t>
            </a:r>
            <a:r>
              <a:rPr lang="nl-NL" i="1" dirty="0" err="1"/>
              <a:t>zelf-expressie</a:t>
            </a:r>
            <a:endParaRPr lang="nl-NL" i="1" dirty="0"/>
          </a:p>
          <a:p>
            <a:pPr rtl="0"/>
            <a:r>
              <a:rPr lang="nl-NL" i="1" dirty="0"/>
              <a:t>Leren voor een groep staan</a:t>
            </a:r>
          </a:p>
        </p:txBody>
      </p:sp>
      <p:pic>
        <p:nvPicPr>
          <p:cNvPr id="17" name="Tijdelijke aanduiding voor afbeelding 16" descr="Een pauw">
            <a:extLst>
              <a:ext uri="{FF2B5EF4-FFF2-40B4-BE49-F238E27FC236}">
                <a16:creationId xmlns:a16="http://schemas.microsoft.com/office/drawing/2014/main" id="{C1971592-546D-CB28-F208-FF9AF1B7FF1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6705600" y="660400"/>
            <a:ext cx="4857750" cy="5537200"/>
          </a:xfrm>
        </p:spPr>
      </p:pic>
      <p:pic>
        <p:nvPicPr>
          <p:cNvPr id="3" name="Onlinemedia 2" title="Hamilton! I know him. #hamilton #shorts #youtubeclips #viral #youtubeshorts">
            <a:hlinkClick r:id="" action="ppaction://media"/>
            <a:extLst>
              <a:ext uri="{FF2B5EF4-FFF2-40B4-BE49-F238E27FC236}">
                <a16:creationId xmlns:a16="http://schemas.microsoft.com/office/drawing/2014/main" id="{1FCA40C1-EB81-5580-8F50-5D0275FEA506}"/>
              </a:ext>
            </a:extLst>
          </p:cNvPr>
          <p:cNvPicPr>
            <a:picLocks noRot="1" noChangeAspect="1"/>
          </p:cNvPicPr>
          <p:nvPr>
            <a:videoFile r:link="rId1"/>
          </p:nvPr>
        </p:nvPicPr>
        <p:blipFill>
          <a:blip r:embed="rId5"/>
          <a:stretch>
            <a:fillRect/>
          </a:stretch>
        </p:blipFill>
        <p:spPr>
          <a:xfrm>
            <a:off x="4608913" y="2560546"/>
            <a:ext cx="2277844" cy="4031252"/>
          </a:xfrm>
          <a:prstGeom prst="rect">
            <a:avLst/>
          </a:prstGeom>
        </p:spPr>
      </p:pic>
    </p:spTree>
    <p:extLst>
      <p:ext uri="{BB962C8B-B14F-4D97-AF65-F5344CB8AC3E}">
        <p14:creationId xmlns:p14="http://schemas.microsoft.com/office/powerpoint/2010/main" val="3086051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5E2E3E-148D-4BE4-88A4-447C4BC35E68}"/>
              </a:ext>
            </a:extLst>
          </p:cNvPr>
          <p:cNvSpPr>
            <a:spLocks noGrp="1"/>
          </p:cNvSpPr>
          <p:nvPr>
            <p:ph type="title"/>
          </p:nvPr>
        </p:nvSpPr>
        <p:spPr>
          <a:xfrm>
            <a:off x="837566" y="1"/>
            <a:ext cx="7842884" cy="1705585"/>
          </a:xfrm>
        </p:spPr>
        <p:txBody>
          <a:bodyPr rtlCol="0" anchor="ctr"/>
          <a:lstStyle>
            <a:defPPr>
              <a:defRPr lang="nl-NL"/>
            </a:defPPr>
          </a:lstStyle>
          <a:p>
            <a:pPr rtl="0"/>
            <a:r>
              <a:rPr lang="nl-NL" dirty="0"/>
              <a:t>KUA – Kunst Algemeen</a:t>
            </a:r>
          </a:p>
        </p:txBody>
      </p:sp>
      <p:sp>
        <p:nvSpPr>
          <p:cNvPr id="5" name="Tijdelijke aanduiding voor tekst 4">
            <a:extLst>
              <a:ext uri="{FF2B5EF4-FFF2-40B4-BE49-F238E27FC236}">
                <a16:creationId xmlns:a16="http://schemas.microsoft.com/office/drawing/2014/main" id="{4AB8A093-0C1B-E9F3-A21C-3AEF6EDFF49A}"/>
              </a:ext>
            </a:extLst>
          </p:cNvPr>
          <p:cNvSpPr>
            <a:spLocks noGrp="1"/>
          </p:cNvSpPr>
          <p:nvPr>
            <p:ph type="body" sz="quarter" idx="14"/>
          </p:nvPr>
        </p:nvSpPr>
        <p:spPr>
          <a:xfrm>
            <a:off x="837566" y="2721428"/>
            <a:ext cx="5188584" cy="3199151"/>
          </a:xfrm>
        </p:spPr>
        <p:txBody>
          <a:bodyPr rtlCol="0"/>
          <a:lstStyle>
            <a:defPPr>
              <a:defRPr lang="nl-NL"/>
            </a:defPPr>
          </a:lstStyle>
          <a:p>
            <a:pPr rtl="0"/>
            <a:r>
              <a:rPr lang="nl-NL" dirty="0">
                <a:solidFill>
                  <a:schemeClr val="bg2">
                    <a:lumMod val="75000"/>
                  </a:schemeClr>
                </a:solidFill>
              </a:rPr>
              <a:t>Kunstgeschiedenis geeft je een breder perspectief dan geschiedenis alleen kan doen</a:t>
            </a:r>
          </a:p>
          <a:p>
            <a:pPr rtl="0"/>
            <a:r>
              <a:rPr lang="nl-NL" dirty="0">
                <a:solidFill>
                  <a:schemeClr val="accent1">
                    <a:lumMod val="60000"/>
                    <a:lumOff val="40000"/>
                  </a:schemeClr>
                </a:solidFill>
              </a:rPr>
              <a:t>Kijk vanuit de kunstenaar/ de gewone mens, zowel vrouw als man, en niet alleen de machthebber</a:t>
            </a:r>
          </a:p>
          <a:p>
            <a:pPr rtl="0"/>
            <a:r>
              <a:rPr lang="nl-NL" dirty="0">
                <a:solidFill>
                  <a:srgbClr val="FFC000"/>
                </a:solidFill>
              </a:rPr>
              <a:t>Duik in de drama van de periode, zie het visueel gebeuren en krijg talent voor het begrijpen ervan</a:t>
            </a:r>
          </a:p>
          <a:p>
            <a:pPr rtl="0"/>
            <a:r>
              <a:rPr lang="nl-NL" dirty="0">
                <a:solidFill>
                  <a:srgbClr val="92D050"/>
                </a:solidFill>
              </a:rPr>
              <a:t>Krijg beter begrip tijdens een museum bezoek; concert; films en tv, omschrijf je mening kritisch en onderlegt.</a:t>
            </a:r>
          </a:p>
        </p:txBody>
      </p:sp>
      <p:pic>
        <p:nvPicPr>
          <p:cNvPr id="10" name="Onlinemedia 9" title="A.I. vs Human Art">
            <a:hlinkClick r:id="" action="ppaction://media"/>
            <a:extLst>
              <a:ext uri="{FF2B5EF4-FFF2-40B4-BE49-F238E27FC236}">
                <a16:creationId xmlns:a16="http://schemas.microsoft.com/office/drawing/2014/main" id="{7917E380-313B-5EED-3145-0045F1F85548}"/>
              </a:ext>
            </a:extLst>
          </p:cNvPr>
          <p:cNvPicPr>
            <a:picLocks noRot="1" noChangeAspect="1"/>
          </p:cNvPicPr>
          <p:nvPr>
            <a:videoFile r:link="rId1"/>
          </p:nvPr>
        </p:nvPicPr>
        <p:blipFill>
          <a:blip r:embed="rId4"/>
          <a:stretch>
            <a:fillRect/>
          </a:stretch>
        </p:blipFill>
        <p:spPr>
          <a:xfrm>
            <a:off x="5911649" y="2584731"/>
            <a:ext cx="6146094" cy="3472543"/>
          </a:xfrm>
          <a:prstGeom prst="rect">
            <a:avLst/>
          </a:prstGeom>
        </p:spPr>
      </p:pic>
    </p:spTree>
    <p:extLst>
      <p:ext uri="{BB962C8B-B14F-4D97-AF65-F5344CB8AC3E}">
        <p14:creationId xmlns:p14="http://schemas.microsoft.com/office/powerpoint/2010/main" val="932498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1A202-23A3-4F3A-AA92-0172C8D2DA06}"/>
              </a:ext>
            </a:extLst>
          </p:cNvPr>
          <p:cNvSpPr>
            <a:spLocks noGrp="1"/>
          </p:cNvSpPr>
          <p:nvPr>
            <p:ph type="title"/>
          </p:nvPr>
        </p:nvSpPr>
        <p:spPr>
          <a:xfrm>
            <a:off x="6804724" y="427842"/>
            <a:ext cx="5130800" cy="1902608"/>
          </a:xfrm>
        </p:spPr>
        <p:txBody>
          <a:bodyPr rtlCol="0">
            <a:normAutofit/>
          </a:bodyPr>
          <a:lstStyle>
            <a:defPPr>
              <a:defRPr lang="nl-NL"/>
            </a:defPPr>
          </a:lstStyle>
          <a:p>
            <a:pPr rtl="0"/>
            <a:r>
              <a:rPr lang="nl-NL" sz="2800" dirty="0"/>
              <a:t>CKV – Culturele Kunstzinnige Vorming</a:t>
            </a:r>
          </a:p>
        </p:txBody>
      </p:sp>
      <p:pic>
        <p:nvPicPr>
          <p:cNvPr id="14" name="Tijdelijke aanduiding voor afbeelding 13" descr="Een vogel die naast een boom staat">
            <a:extLst>
              <a:ext uri="{FF2B5EF4-FFF2-40B4-BE49-F238E27FC236}">
                <a16:creationId xmlns:a16="http://schemas.microsoft.com/office/drawing/2014/main" id="{160B662C-5B46-59E4-28E5-00C2493AF63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584200" y="615950"/>
            <a:ext cx="5130800" cy="5740400"/>
          </a:xfrm>
        </p:spPr>
      </p:pic>
      <p:sp>
        <p:nvSpPr>
          <p:cNvPr id="3" name="Tijdelijke aanduiding voor inhoud 2">
            <a:extLst>
              <a:ext uri="{FF2B5EF4-FFF2-40B4-BE49-F238E27FC236}">
                <a16:creationId xmlns:a16="http://schemas.microsoft.com/office/drawing/2014/main" id="{7B943E7C-A74D-4CB3-844B-51917C88C95F}"/>
              </a:ext>
            </a:extLst>
          </p:cNvPr>
          <p:cNvSpPr>
            <a:spLocks noGrp="1"/>
          </p:cNvSpPr>
          <p:nvPr>
            <p:ph sz="quarter" idx="14"/>
          </p:nvPr>
        </p:nvSpPr>
        <p:spPr>
          <a:xfrm>
            <a:off x="6804722" y="2576302"/>
            <a:ext cx="5045902" cy="3787298"/>
          </a:xfrm>
        </p:spPr>
        <p:txBody>
          <a:bodyPr vert="horz" lIns="91440" tIns="45720" rIns="91440" bIns="45720" rtlCol="0" anchor="t">
            <a:normAutofit/>
          </a:bodyPr>
          <a:lstStyle>
            <a:defPPr>
              <a:defRPr lang="nl-NL"/>
            </a:defPPr>
          </a:lstStyle>
          <a:p>
            <a:pPr rtl="0"/>
            <a:r>
              <a:rPr lang="nl-NL" dirty="0">
                <a:solidFill>
                  <a:schemeClr val="bg2">
                    <a:lumMod val="75000"/>
                  </a:schemeClr>
                </a:solidFill>
              </a:rPr>
              <a:t>Cultuur ontdekken met een kunstzinnige draai, zowel de waarde van cultuur voor jou persoonlijk, als wat cultuur betekend in het algemeen naar de betekenis van cultuur voor Nederland en de hele wereld.</a:t>
            </a:r>
          </a:p>
          <a:p>
            <a:pPr rtl="0"/>
            <a:r>
              <a:rPr lang="nl-NL" dirty="0">
                <a:solidFill>
                  <a:srgbClr val="92D050"/>
                </a:solidFill>
              </a:rPr>
              <a:t>Ontwikkel meer begrip voor jezelf en anderen</a:t>
            </a:r>
          </a:p>
          <a:p>
            <a:pPr rtl="0"/>
            <a:r>
              <a:rPr lang="nl-NL" dirty="0">
                <a:solidFill>
                  <a:srgbClr val="FFC000"/>
                </a:solidFill>
              </a:rPr>
              <a:t>Werk aan creatieve onderzoeksprojecten individueel en in groepjes</a:t>
            </a:r>
          </a:p>
        </p:txBody>
      </p:sp>
      <p:pic>
        <p:nvPicPr>
          <p:cNvPr id="4" name="Onlinemedia 3" title="Les Intouchables (1+1) - &quot;Singing tree Scene&quot; Feat François Cluzet as Philippe and Omar Sy as Driss">
            <a:hlinkClick r:id="" action="ppaction://media"/>
            <a:extLst>
              <a:ext uri="{FF2B5EF4-FFF2-40B4-BE49-F238E27FC236}">
                <a16:creationId xmlns:a16="http://schemas.microsoft.com/office/drawing/2014/main" id="{966686B1-E810-64E3-67C7-59DDD58616C4}"/>
              </a:ext>
            </a:extLst>
          </p:cNvPr>
          <p:cNvPicPr>
            <a:picLocks noRot="1" noChangeAspect="1"/>
          </p:cNvPicPr>
          <p:nvPr>
            <a:videoFile r:link="rId1"/>
          </p:nvPr>
        </p:nvPicPr>
        <p:blipFill>
          <a:blip r:embed="rId5"/>
          <a:stretch>
            <a:fillRect/>
          </a:stretch>
        </p:blipFill>
        <p:spPr>
          <a:xfrm>
            <a:off x="58355" y="615950"/>
            <a:ext cx="5950830" cy="3362219"/>
          </a:xfrm>
          <a:prstGeom prst="rect">
            <a:avLst/>
          </a:prstGeom>
        </p:spPr>
      </p:pic>
    </p:spTree>
    <p:extLst>
      <p:ext uri="{BB962C8B-B14F-4D97-AF65-F5344CB8AC3E}">
        <p14:creationId xmlns:p14="http://schemas.microsoft.com/office/powerpoint/2010/main" val="445070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256B7E-1633-44AB-8584-82DF5B726834}"/>
              </a:ext>
            </a:extLst>
          </p:cNvPr>
          <p:cNvSpPr>
            <a:spLocks noGrp="1"/>
          </p:cNvSpPr>
          <p:nvPr>
            <p:ph type="title"/>
          </p:nvPr>
        </p:nvSpPr>
        <p:spPr>
          <a:xfrm>
            <a:off x="839788" y="0"/>
            <a:ext cx="7694612" cy="1705586"/>
          </a:xfrm>
        </p:spPr>
        <p:txBody>
          <a:bodyPr rtlCol="0">
            <a:normAutofit/>
          </a:bodyPr>
          <a:lstStyle>
            <a:defPPr>
              <a:defRPr lang="nl-NL"/>
            </a:defPPr>
          </a:lstStyle>
          <a:p>
            <a:pPr rtl="0"/>
            <a:r>
              <a:rPr lang="nl-NL" dirty="0"/>
              <a:t>Samengevat</a:t>
            </a:r>
          </a:p>
        </p:txBody>
      </p:sp>
      <p:sp>
        <p:nvSpPr>
          <p:cNvPr id="4" name="Tijdelijke aanduiding voor inhoud 3">
            <a:extLst>
              <a:ext uri="{FF2B5EF4-FFF2-40B4-BE49-F238E27FC236}">
                <a16:creationId xmlns:a16="http://schemas.microsoft.com/office/drawing/2014/main" id="{950677C9-3E42-427F-93B8-526692906471}"/>
              </a:ext>
            </a:extLst>
          </p:cNvPr>
          <p:cNvSpPr>
            <a:spLocks noGrp="1"/>
          </p:cNvSpPr>
          <p:nvPr>
            <p:ph sz="half" idx="2"/>
          </p:nvPr>
        </p:nvSpPr>
        <p:spPr>
          <a:xfrm>
            <a:off x="839788" y="2444085"/>
            <a:ext cx="5180013" cy="3784186"/>
          </a:xfrm>
          <a:ln w="19050">
            <a:solidFill>
              <a:schemeClr val="accent1">
                <a:lumMod val="75000"/>
              </a:schemeClr>
            </a:solidFill>
          </a:ln>
        </p:spPr>
        <p:txBody>
          <a:bodyPr vert="horz" lIns="91440" tIns="45720" rIns="91440" bIns="45720" rtlCol="0" anchor="t">
            <a:normAutofit/>
          </a:bodyPr>
          <a:lstStyle>
            <a:defPPr>
              <a:defRPr lang="nl-NL"/>
            </a:defPPr>
          </a:lstStyle>
          <a:p>
            <a:pPr marL="0" indent="0" rtl="0">
              <a:buNone/>
            </a:pPr>
            <a:endParaRPr lang="nl-NL" dirty="0"/>
          </a:p>
          <a:p>
            <a:pPr rtl="0"/>
            <a:r>
              <a:rPr lang="nl-NL" dirty="0"/>
              <a:t>Kiezen voor kunst in de bovenbouw bestaat uit een keuze voor Drama of voor Beeldende Vorming</a:t>
            </a:r>
          </a:p>
          <a:p>
            <a:pPr rtl="0"/>
            <a:r>
              <a:rPr lang="nl-NL" dirty="0"/>
              <a:t>Daarnaast krijg je het vak Kunst Algemeen</a:t>
            </a:r>
          </a:p>
          <a:p>
            <a:pPr rtl="0"/>
            <a:r>
              <a:rPr lang="nl-NL" dirty="0"/>
              <a:t>Een keuze voor kunst zal je helpen in betere zelfexpressie en begrip voor menselijke uiting in visuele vormen</a:t>
            </a:r>
          </a:p>
          <a:p>
            <a:pPr rtl="0"/>
            <a:r>
              <a:rPr lang="nl-NL" dirty="0"/>
              <a:t>Leer je eigen stijl kennen en hoe je jezelf beter kunt uiten</a:t>
            </a:r>
          </a:p>
        </p:txBody>
      </p:sp>
      <p:sp>
        <p:nvSpPr>
          <p:cNvPr id="5" name="Tijdelijke aanduiding voor inhoud 4">
            <a:extLst>
              <a:ext uri="{FF2B5EF4-FFF2-40B4-BE49-F238E27FC236}">
                <a16:creationId xmlns:a16="http://schemas.microsoft.com/office/drawing/2014/main" id="{BDB9D020-1E25-453D-83DF-1420ACD3968D}"/>
              </a:ext>
            </a:extLst>
          </p:cNvPr>
          <p:cNvSpPr>
            <a:spLocks noGrp="1"/>
          </p:cNvSpPr>
          <p:nvPr>
            <p:ph sz="quarter" idx="4"/>
          </p:nvPr>
        </p:nvSpPr>
        <p:spPr>
          <a:xfrm>
            <a:off x="6172200" y="2444084"/>
            <a:ext cx="4727448" cy="3784185"/>
          </a:xfrm>
          <a:ln w="19050">
            <a:solidFill>
              <a:schemeClr val="accent5">
                <a:lumMod val="75000"/>
              </a:schemeClr>
            </a:solidFill>
          </a:ln>
        </p:spPr>
        <p:txBody>
          <a:bodyPr vert="horz" lIns="91440" tIns="45720" rIns="91440" bIns="45720" rtlCol="0" anchor="t">
            <a:normAutofit/>
          </a:bodyPr>
          <a:lstStyle>
            <a:defPPr>
              <a:defRPr lang="nl-NL"/>
            </a:defPPr>
          </a:lstStyle>
          <a:p>
            <a:pPr marL="0" indent="0" rtl="0">
              <a:buNone/>
            </a:pPr>
            <a:endParaRPr lang="nl-NL" dirty="0"/>
          </a:p>
          <a:p>
            <a:pPr rtl="0"/>
            <a:r>
              <a:rPr lang="nl-NL" dirty="0"/>
              <a:t>CKV is een verplicht vak in de 4</a:t>
            </a:r>
            <a:r>
              <a:rPr lang="nl-NL" baseline="30000" dirty="0"/>
              <a:t>de</a:t>
            </a:r>
            <a:r>
              <a:rPr lang="nl-NL" dirty="0"/>
              <a:t> </a:t>
            </a:r>
          </a:p>
          <a:p>
            <a:pPr rtl="0"/>
            <a:r>
              <a:rPr lang="nl-NL" dirty="0"/>
              <a:t>Het bestaat uit ontdekking van cultuur in verschillende creatieve, onderzoeksprojecten</a:t>
            </a:r>
          </a:p>
          <a:p>
            <a:pPr rtl="0"/>
            <a:r>
              <a:rPr lang="nl-NL" dirty="0"/>
              <a:t>Ontdek zowel meer over jezelf als over anderen</a:t>
            </a:r>
          </a:p>
          <a:p>
            <a:pPr rtl="0"/>
            <a:r>
              <a:rPr lang="nl-NL" dirty="0"/>
              <a:t>Werk als individu en in groepjes</a:t>
            </a:r>
          </a:p>
          <a:p>
            <a:pPr rtl="0"/>
            <a:r>
              <a:rPr lang="nl-NL" dirty="0"/>
              <a:t>Engelstalig</a:t>
            </a:r>
          </a:p>
        </p:txBody>
      </p:sp>
    </p:spTree>
    <p:extLst>
      <p:ext uri="{BB962C8B-B14F-4D97-AF65-F5344CB8AC3E}">
        <p14:creationId xmlns:p14="http://schemas.microsoft.com/office/powerpoint/2010/main" val="2563119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Aangepast">
  <a:themeElements>
    <a:clrScheme name="Custom 171">
      <a:dk1>
        <a:sysClr val="windowText" lastClr="000000"/>
      </a:dk1>
      <a:lt1>
        <a:sysClr val="window" lastClr="FFFFFF"/>
      </a:lt1>
      <a:dk2>
        <a:srgbClr val="A5B592"/>
      </a:dk2>
      <a:lt2>
        <a:srgbClr val="FEFAC9"/>
      </a:lt2>
      <a:accent1>
        <a:srgbClr val="C69E93"/>
      </a:accent1>
      <a:accent2>
        <a:srgbClr val="B7C4C1"/>
      </a:accent2>
      <a:accent3>
        <a:srgbClr val="7C8A8B"/>
      </a:accent3>
      <a:accent4>
        <a:srgbClr val="E2CDBC"/>
      </a:accent4>
      <a:accent5>
        <a:srgbClr val="959E89"/>
      </a:accent5>
      <a:accent6>
        <a:srgbClr val="545C6E"/>
      </a:accent6>
      <a:hlink>
        <a:srgbClr val="8E58B6"/>
      </a:hlink>
      <a:folHlink>
        <a:srgbClr val="7F6F6F"/>
      </a:folHlink>
    </a:clrScheme>
    <a:fontScheme name="Custom 76">
      <a:majorFont>
        <a:latin typeface="Goudy Old Style"/>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4444014_TF77791248_Win32" id="{5A6D0EFE-79F1-45B5-873F-8CB3CDF0CEB9}" vid="{972BB481-5086-42B0-A01A-1AF2F13686CB}"/>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DB8640-6848-42EB-9A54-2F5003E825E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4AABA19-8BE1-48A9-BC2D-6C8E69424632}">
  <ds:schemaRefs>
    <ds:schemaRef ds:uri="http://schemas.microsoft.com/sharepoint/v3/contenttype/forms"/>
  </ds:schemaRefs>
</ds:datastoreItem>
</file>

<file path=customXml/itemProps3.xml><?xml version="1.0" encoding="utf-8"?>
<ds:datastoreItem xmlns:ds="http://schemas.openxmlformats.org/officeDocument/2006/customXml" ds:itemID="{360C06F9-3BB9-4443-9C2A-670BA7151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Fazant-presentatie</Template>
  <TotalTime>3153</TotalTime>
  <Words>325</Words>
  <Application>Microsoft Macintosh PowerPoint</Application>
  <PresentationFormat>Breedbeeld</PresentationFormat>
  <Paragraphs>50</Paragraphs>
  <Slides>8</Slides>
  <Notes>8</Notes>
  <HiddenSlides>0</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Aptos</vt:lpstr>
      <vt:lpstr>Arial</vt:lpstr>
      <vt:lpstr>Goudy Old Style</vt:lpstr>
      <vt:lpstr>Speak Pro</vt:lpstr>
      <vt:lpstr>Aangepast</vt:lpstr>
      <vt:lpstr>Kiezen voor Kunst in H4/V4 Introductie 2024-25</vt:lpstr>
      <vt:lpstr>Agenda</vt:lpstr>
      <vt:lpstr>Introductie</vt:lpstr>
      <vt:lpstr>KuBV (Kunst Beeldende vorming)</vt:lpstr>
      <vt:lpstr>Maar wat Als ik theater wil doen?</vt:lpstr>
      <vt:lpstr>KUA – Kunst Algemeen</vt:lpstr>
      <vt:lpstr>CKV – Culturele Kunstzinnige Vorming</vt:lpstr>
      <vt:lpstr>Samengevat</vt:lpstr>
    </vt:vector>
  </TitlesOfParts>
  <Company>Dunamare Onderwijsgroep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Morrison, L.</dc:creator>
  <cp:lastModifiedBy>Jochems, N.</cp:lastModifiedBy>
  <cp:revision>2</cp:revision>
  <dcterms:created xsi:type="dcterms:W3CDTF">2025-01-19T19:17:19Z</dcterms:created>
  <dcterms:modified xsi:type="dcterms:W3CDTF">2025-01-22T14:51:31Z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