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95" r:id="rId3"/>
    <p:sldId id="317" r:id="rId4"/>
    <p:sldId id="327" r:id="rId5"/>
    <p:sldId id="318" r:id="rId6"/>
    <p:sldId id="316" r:id="rId7"/>
    <p:sldId id="302" r:id="rId8"/>
    <p:sldId id="325" r:id="rId9"/>
    <p:sldId id="326" r:id="rId10"/>
    <p:sldId id="320" r:id="rId11"/>
    <p:sldId id="328" r:id="rId12"/>
    <p:sldId id="321" r:id="rId13"/>
    <p:sldId id="324" r:id="rId14"/>
    <p:sldId id="334" r:id="rId15"/>
    <p:sldId id="333" r:id="rId16"/>
    <p:sldId id="323" r:id="rId17"/>
    <p:sldId id="331" r:id="rId18"/>
    <p:sldId id="330" r:id="rId19"/>
    <p:sldId id="33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5"/>
    <a:srgbClr val="C20000"/>
    <a:srgbClr val="F93E3C"/>
    <a:srgbClr val="C30001"/>
    <a:srgbClr val="FF7F81"/>
    <a:srgbClr val="B80000"/>
    <a:srgbClr val="FF5050"/>
    <a:srgbClr val="D27575"/>
    <a:srgbClr val="EC7C7F"/>
    <a:srgbClr val="2A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B87B6-442E-4211-ADD6-67FD69BDA1BA}" v="62" dt="2025-01-21T09:05:0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van Gelderen" userId="ef5f300ec9128a93" providerId="LiveId" clId="{B11B87B6-442E-4211-ADD6-67FD69BDA1BA}"/>
    <pc:docChg chg="custSel addSld delSld modSld">
      <pc:chgData name="Suzanne van Gelderen" userId="ef5f300ec9128a93" providerId="LiveId" clId="{B11B87B6-442E-4211-ADD6-67FD69BDA1BA}" dt="2025-01-21T09:05:13.112" v="343" actId="113"/>
      <pc:docMkLst>
        <pc:docMk/>
      </pc:docMkLst>
      <pc:sldChg chg="addSp delSp modSp mod">
        <pc:chgData name="Suzanne van Gelderen" userId="ef5f300ec9128a93" providerId="LiveId" clId="{B11B87B6-442E-4211-ADD6-67FD69BDA1BA}" dt="2025-01-21T09:02:58.336" v="226" actId="732"/>
        <pc:sldMkLst>
          <pc:docMk/>
          <pc:sldMk cId="2887469673" sldId="301"/>
        </pc:sldMkLst>
        <pc:spChg chg="mod">
          <ac:chgData name="Suzanne van Gelderen" userId="ef5f300ec9128a93" providerId="LiveId" clId="{B11B87B6-442E-4211-ADD6-67FD69BDA1BA}" dt="2025-01-21T09:02:27.181" v="220" actId="207"/>
          <ac:spMkLst>
            <pc:docMk/>
            <pc:sldMk cId="2887469673" sldId="301"/>
            <ac:spMk id="2" creationId="{29BF3A73-47DA-4722-A839-D1FAC1295D37}"/>
          </ac:spMkLst>
        </pc:spChg>
        <pc:spChg chg="add del mod">
          <ac:chgData name="Suzanne van Gelderen" userId="ef5f300ec9128a93" providerId="LiveId" clId="{B11B87B6-442E-4211-ADD6-67FD69BDA1BA}" dt="2025-01-21T09:01:07.720" v="209" actId="478"/>
          <ac:spMkLst>
            <pc:docMk/>
            <pc:sldMk cId="2887469673" sldId="301"/>
            <ac:spMk id="3" creationId="{E57EC2A1-396E-9CE1-8B44-B9FB318BF1D9}"/>
          </ac:spMkLst>
        </pc:spChg>
        <pc:grpChg chg="del">
          <ac:chgData name="Suzanne van Gelderen" userId="ef5f300ec9128a93" providerId="LiveId" clId="{B11B87B6-442E-4211-ADD6-67FD69BDA1BA}" dt="2025-01-21T08:59:25.142" v="110" actId="478"/>
          <ac:grpSpMkLst>
            <pc:docMk/>
            <pc:sldMk cId="2887469673" sldId="301"/>
            <ac:grpSpMk id="11" creationId="{FD4F4425-CAB8-411D-9884-F551889DF3F9}"/>
          </ac:grpSpMkLst>
        </pc:grpChg>
        <pc:picChg chg="add mod">
          <ac:chgData name="Suzanne van Gelderen" userId="ef5f300ec9128a93" providerId="LiveId" clId="{B11B87B6-442E-4211-ADD6-67FD69BDA1BA}" dt="2025-01-21T09:02:58.336" v="226" actId="732"/>
          <ac:picMkLst>
            <pc:docMk/>
            <pc:sldMk cId="2887469673" sldId="301"/>
            <ac:picMk id="4098" creationId="{FA4AFFB9-323A-F40F-149C-5B5C13C225C7}"/>
          </ac:picMkLst>
        </pc:picChg>
      </pc:sldChg>
      <pc:sldChg chg="addSp modSp mod">
        <pc:chgData name="Suzanne van Gelderen" userId="ef5f300ec9128a93" providerId="LiveId" clId="{B11B87B6-442E-4211-ADD6-67FD69BDA1BA}" dt="2025-01-21T09:05:06.349" v="342" actId="1076"/>
        <pc:sldMkLst>
          <pc:docMk/>
          <pc:sldMk cId="2614661710" sldId="323"/>
        </pc:sldMkLst>
        <pc:spChg chg="mod">
          <ac:chgData name="Suzanne van Gelderen" userId="ef5f300ec9128a93" providerId="LiveId" clId="{B11B87B6-442E-4211-ADD6-67FD69BDA1BA}" dt="2025-01-21T09:05:01.728" v="340" actId="14100"/>
          <ac:spMkLst>
            <pc:docMk/>
            <pc:sldMk cId="2614661710" sldId="323"/>
            <ac:spMk id="3" creationId="{00000000-0000-0000-0000-000000000000}"/>
          </ac:spMkLst>
        </pc:spChg>
        <pc:picChg chg="add mod">
          <ac:chgData name="Suzanne van Gelderen" userId="ef5f300ec9128a93" providerId="LiveId" clId="{B11B87B6-442E-4211-ADD6-67FD69BDA1BA}" dt="2025-01-21T09:05:06.349" v="342" actId="1076"/>
          <ac:picMkLst>
            <pc:docMk/>
            <pc:sldMk cId="2614661710" sldId="323"/>
            <ac:picMk id="3074" creationId="{572E54D8-99FE-8AEC-DF6D-EF0F2A138268}"/>
          </ac:picMkLst>
        </pc:picChg>
      </pc:sldChg>
      <pc:sldChg chg="addSp delSp modSp mod">
        <pc:chgData name="Suzanne van Gelderen" userId="ef5f300ec9128a93" providerId="LiveId" clId="{B11B87B6-442E-4211-ADD6-67FD69BDA1BA}" dt="2025-01-21T09:04:32.040" v="300" actId="1076"/>
        <pc:sldMkLst>
          <pc:docMk/>
          <pc:sldMk cId="2349925636" sldId="330"/>
        </pc:sldMkLst>
        <pc:spChg chg="mod">
          <ac:chgData name="Suzanne van Gelderen" userId="ef5f300ec9128a93" providerId="LiveId" clId="{B11B87B6-442E-4211-ADD6-67FD69BDA1BA}" dt="2025-01-21T09:04:32.040" v="300" actId="1076"/>
          <ac:spMkLst>
            <pc:docMk/>
            <pc:sldMk cId="2349925636" sldId="330"/>
            <ac:spMk id="2" creationId="{00000000-0000-0000-0000-000000000000}"/>
          </ac:spMkLst>
        </pc:spChg>
        <pc:spChg chg="mod">
          <ac:chgData name="Suzanne van Gelderen" userId="ef5f300ec9128a93" providerId="LiveId" clId="{B11B87B6-442E-4211-ADD6-67FD69BDA1BA}" dt="2025-01-21T09:04:18.950" v="299" actId="20577"/>
          <ac:spMkLst>
            <pc:docMk/>
            <pc:sldMk cId="2349925636" sldId="330"/>
            <ac:spMk id="3" creationId="{00000000-0000-0000-0000-000000000000}"/>
          </ac:spMkLst>
        </pc:spChg>
        <pc:picChg chg="add del mod">
          <ac:chgData name="Suzanne van Gelderen" userId="ef5f300ec9128a93" providerId="LiveId" clId="{B11B87B6-442E-4211-ADD6-67FD69BDA1BA}" dt="2025-01-21T08:53:42.382" v="55" actId="478"/>
          <ac:picMkLst>
            <pc:docMk/>
            <pc:sldMk cId="2349925636" sldId="330"/>
            <ac:picMk id="2050" creationId="{64D29A32-0A4D-57B0-47CB-7D2A22F41AA6}"/>
          </ac:picMkLst>
        </pc:picChg>
        <pc:picChg chg="add mod">
          <ac:chgData name="Suzanne van Gelderen" userId="ef5f300ec9128a93" providerId="LiveId" clId="{B11B87B6-442E-4211-ADD6-67FD69BDA1BA}" dt="2025-01-21T09:04:09.816" v="287" actId="14100"/>
          <ac:picMkLst>
            <pc:docMk/>
            <pc:sldMk cId="2349925636" sldId="330"/>
            <ac:picMk id="2052" creationId="{B5228ABE-7316-0E94-CC41-3FD677A5FDEF}"/>
          </ac:picMkLst>
        </pc:picChg>
      </pc:sldChg>
      <pc:sldChg chg="addSp delSp modSp mod">
        <pc:chgData name="Suzanne van Gelderen" userId="ef5f300ec9128a93" providerId="LiveId" clId="{B11B87B6-442E-4211-ADD6-67FD69BDA1BA}" dt="2025-01-21T08:56:20.785" v="91" actId="1076"/>
        <pc:sldMkLst>
          <pc:docMk/>
          <pc:sldMk cId="1611604456" sldId="331"/>
        </pc:sldMkLst>
        <pc:spChg chg="mod">
          <ac:chgData name="Suzanne van Gelderen" userId="ef5f300ec9128a93" providerId="LiveId" clId="{B11B87B6-442E-4211-ADD6-67FD69BDA1BA}" dt="2025-01-21T08:48:26.628" v="29" actId="20577"/>
          <ac:spMkLst>
            <pc:docMk/>
            <pc:sldMk cId="1611604456" sldId="331"/>
            <ac:spMk id="3" creationId="{00000000-0000-0000-0000-000000000000}"/>
          </ac:spMkLst>
        </pc:spChg>
        <pc:picChg chg="add del mod">
          <ac:chgData name="Suzanne van Gelderen" userId="ef5f300ec9128a93" providerId="LiveId" clId="{B11B87B6-442E-4211-ADD6-67FD69BDA1BA}" dt="2025-01-21T08:56:15.138" v="88" actId="478"/>
          <ac:picMkLst>
            <pc:docMk/>
            <pc:sldMk cId="1611604456" sldId="331"/>
            <ac:picMk id="1026" creationId="{BA22CEB5-5954-A21E-A664-54CC2E6D241E}"/>
          </ac:picMkLst>
        </pc:picChg>
        <pc:picChg chg="add mod">
          <ac:chgData name="Suzanne van Gelderen" userId="ef5f300ec9128a93" providerId="LiveId" clId="{B11B87B6-442E-4211-ADD6-67FD69BDA1BA}" dt="2025-01-21T08:56:20.785" v="91" actId="1076"/>
          <ac:picMkLst>
            <pc:docMk/>
            <pc:sldMk cId="1611604456" sldId="331"/>
            <ac:picMk id="1028" creationId="{518EEC2C-FEC6-13E9-D0D2-822542374F12}"/>
          </ac:picMkLst>
        </pc:picChg>
      </pc:sldChg>
      <pc:sldChg chg="modSp mod">
        <pc:chgData name="Suzanne van Gelderen" userId="ef5f300ec9128a93" providerId="LiveId" clId="{B11B87B6-442E-4211-ADD6-67FD69BDA1BA}" dt="2025-01-21T09:05:13.112" v="343" actId="113"/>
        <pc:sldMkLst>
          <pc:docMk/>
          <pc:sldMk cId="693779260" sldId="332"/>
        </pc:sldMkLst>
        <pc:spChg chg="mod">
          <ac:chgData name="Suzanne van Gelderen" userId="ef5f300ec9128a93" providerId="LiveId" clId="{B11B87B6-442E-4211-ADD6-67FD69BDA1BA}" dt="2025-01-21T09:05:13.112" v="343" actId="113"/>
          <ac:spMkLst>
            <pc:docMk/>
            <pc:sldMk cId="693779260" sldId="332"/>
            <ac:spMk id="2" creationId="{00000000-0000-0000-0000-000000000000}"/>
          </ac:spMkLst>
        </pc:spChg>
      </pc:sldChg>
      <pc:sldChg chg="addSp delSp modSp add mod">
        <pc:chgData name="Suzanne van Gelderen" userId="ef5f300ec9128a93" providerId="LiveId" clId="{B11B87B6-442E-4211-ADD6-67FD69BDA1BA}" dt="2025-01-21T09:03:16.093" v="228" actId="1076"/>
        <pc:sldMkLst>
          <pc:docMk/>
          <pc:sldMk cId="3806239596" sldId="334"/>
        </pc:sldMkLst>
        <pc:spChg chg="del">
          <ac:chgData name="Suzanne van Gelderen" userId="ef5f300ec9128a93" providerId="LiveId" clId="{B11B87B6-442E-4211-ADD6-67FD69BDA1BA}" dt="2025-01-21T09:02:04.123" v="213" actId="478"/>
          <ac:spMkLst>
            <pc:docMk/>
            <pc:sldMk cId="3806239596" sldId="334"/>
            <ac:spMk id="5" creationId="{A5D53B7A-1CF1-94AF-3A3A-6A2695A738BA}"/>
          </ac:spMkLst>
        </pc:spChg>
        <pc:spChg chg="del">
          <ac:chgData name="Suzanne van Gelderen" userId="ef5f300ec9128a93" providerId="LiveId" clId="{B11B87B6-442E-4211-ADD6-67FD69BDA1BA}" dt="2025-01-21T09:02:03.108" v="212" actId="478"/>
          <ac:spMkLst>
            <pc:docMk/>
            <pc:sldMk cId="3806239596" sldId="334"/>
            <ac:spMk id="7" creationId="{F80CD801-74EF-85E5-0098-765115263B96}"/>
          </ac:spMkLst>
        </pc:spChg>
        <pc:picChg chg="add mod">
          <ac:chgData name="Suzanne van Gelderen" userId="ef5f300ec9128a93" providerId="LiveId" clId="{B11B87B6-442E-4211-ADD6-67FD69BDA1BA}" dt="2025-01-21T09:03:16.093" v="228" actId="1076"/>
          <ac:picMkLst>
            <pc:docMk/>
            <pc:sldMk cId="3806239596" sldId="334"/>
            <ac:picMk id="5122" creationId="{73C3A495-0864-4E5F-5D82-A2E2D276BF83}"/>
          </ac:picMkLst>
        </pc:picChg>
      </pc:sldChg>
      <pc:sldChg chg="delSp add del">
        <pc:chgData name="Suzanne van Gelderen" userId="ef5f300ec9128a93" providerId="LiveId" clId="{B11B87B6-442E-4211-ADD6-67FD69BDA1BA}" dt="2025-01-21T09:01:13.993" v="210" actId="47"/>
        <pc:sldMkLst>
          <pc:docMk/>
          <pc:sldMk cId="4242226848" sldId="334"/>
        </pc:sldMkLst>
        <pc:picChg chg="del">
          <ac:chgData name="Suzanne van Gelderen" userId="ef5f300ec9128a93" providerId="LiveId" clId="{B11B87B6-442E-4211-ADD6-67FD69BDA1BA}" dt="2025-01-21T08:59:22.610" v="109" actId="478"/>
          <ac:picMkLst>
            <pc:docMk/>
            <pc:sldMk cId="4242226848" sldId="334"/>
            <ac:picMk id="4098" creationId="{A8DB07D4-D088-B59C-4E35-FDA2D3870B1A}"/>
          </ac:picMkLst>
        </pc:picChg>
      </pc:sldChg>
    </pc:docChg>
  </pc:docChgLst>
  <pc:docChgLst>
    <pc:chgData name="Suzanne van Gelderen" userId="ef5f300ec9128a93" providerId="LiveId" clId="{6A4A5CB6-E665-416F-B602-09BC790BFC28}"/>
    <pc:docChg chg="undo custSel mod addSld delSld modSld sldOrd modMainMaster">
      <pc:chgData name="Suzanne van Gelderen" userId="ef5f300ec9128a93" providerId="LiveId" clId="{6A4A5CB6-E665-416F-B602-09BC790BFC28}" dt="2025-01-17T14:20:45.741" v="4111" actId="171"/>
      <pc:docMkLst>
        <pc:docMk/>
      </pc:docMkLst>
      <pc:sldChg chg="addSp delSp modSp mod setBg">
        <pc:chgData name="Suzanne van Gelderen" userId="ef5f300ec9128a93" providerId="LiveId" clId="{6A4A5CB6-E665-416F-B602-09BC790BFC28}" dt="2025-01-17T11:02:18.338" v="877" actId="6549"/>
        <pc:sldMkLst>
          <pc:docMk/>
          <pc:sldMk cId="806763801" sldId="295"/>
        </pc:sldMkLst>
        <pc:spChg chg="mod">
          <ac:chgData name="Suzanne van Gelderen" userId="ef5f300ec9128a93" providerId="LiveId" clId="{6A4A5CB6-E665-416F-B602-09BC790BFC28}" dt="2025-01-17T11:02:18.338" v="877" actId="6549"/>
          <ac:spMkLst>
            <pc:docMk/>
            <pc:sldMk cId="806763801" sldId="295"/>
            <ac:spMk id="7" creationId="{00000000-0000-0000-0000-000000000000}"/>
          </ac:spMkLst>
        </pc:spChg>
      </pc:sldChg>
      <pc:sldChg chg="modSp mod setBg">
        <pc:chgData name="Suzanne van Gelderen" userId="ef5f300ec9128a93" providerId="LiveId" clId="{6A4A5CB6-E665-416F-B602-09BC790BFC28}" dt="2025-01-17T13:13:21.623" v="3722" actId="6549"/>
        <pc:sldMkLst>
          <pc:docMk/>
          <pc:sldMk cId="2887469673" sldId="301"/>
        </pc:sldMkLst>
        <pc:spChg chg="mod">
          <ac:chgData name="Suzanne van Gelderen" userId="ef5f300ec9128a93" providerId="LiveId" clId="{6A4A5CB6-E665-416F-B602-09BC790BFC28}" dt="2025-01-17T13:13:21.623" v="3722" actId="6549"/>
          <ac:spMkLst>
            <pc:docMk/>
            <pc:sldMk cId="2887469673" sldId="301"/>
            <ac:spMk id="2" creationId="{29BF3A73-47DA-4722-A839-D1FAC1295D37}"/>
          </ac:spMkLst>
        </pc:spChg>
      </pc:sldChg>
      <pc:sldChg chg="modSp mod">
        <pc:chgData name="Suzanne van Gelderen" userId="ef5f300ec9128a93" providerId="LiveId" clId="{6A4A5CB6-E665-416F-B602-09BC790BFC28}" dt="2025-01-17T11:30:29.800" v="2736" actId="6549"/>
        <pc:sldMkLst>
          <pc:docMk/>
          <pc:sldMk cId="2411277860" sldId="302"/>
        </pc:sldMkLst>
        <pc:spChg chg="mod">
          <ac:chgData name="Suzanne van Gelderen" userId="ef5f300ec9128a93" providerId="LiveId" clId="{6A4A5CB6-E665-416F-B602-09BC790BFC28}" dt="2025-01-17T11:30:29.800" v="2736" actId="6549"/>
          <ac:spMkLst>
            <pc:docMk/>
            <pc:sldMk cId="2411277860" sldId="302"/>
            <ac:spMk id="5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09:49:27.579" v="129" actId="20577"/>
          <ac:spMkLst>
            <pc:docMk/>
            <pc:sldMk cId="2411277860" sldId="302"/>
            <ac:spMk id="7" creationId="{00000000-0000-0000-0000-000000000000}"/>
          </ac:spMkLst>
        </pc:spChg>
      </pc:sldChg>
      <pc:sldChg chg="modSp">
        <pc:chgData name="Suzanne van Gelderen" userId="ef5f300ec9128a93" providerId="LiveId" clId="{6A4A5CB6-E665-416F-B602-09BC790BFC28}" dt="2025-01-17T09:48:30.131" v="53" actId="1076"/>
        <pc:sldMkLst>
          <pc:docMk/>
          <pc:sldMk cId="3725596285" sldId="316"/>
        </pc:sldMkLst>
        <pc:picChg chg="mod">
          <ac:chgData name="Suzanne van Gelderen" userId="ef5f300ec9128a93" providerId="LiveId" clId="{6A4A5CB6-E665-416F-B602-09BC790BFC28}" dt="2025-01-17T09:48:30.131" v="53" actId="1076"/>
          <ac:picMkLst>
            <pc:docMk/>
            <pc:sldMk cId="3725596285" sldId="316"/>
            <ac:picMk id="1026" creationId="{00000000-0000-0000-0000-000000000000}"/>
          </ac:picMkLst>
        </pc:picChg>
      </pc:sldChg>
      <pc:sldChg chg="addSp delSp modSp mod ord">
        <pc:chgData name="Suzanne van Gelderen" userId="ef5f300ec9128a93" providerId="LiveId" clId="{6A4A5CB6-E665-416F-B602-09BC790BFC28}" dt="2025-01-17T09:59:30.483" v="550"/>
        <pc:sldMkLst>
          <pc:docMk/>
          <pc:sldMk cId="2530871533" sldId="317"/>
        </pc:sldMkLst>
        <pc:spChg chg="add mod">
          <ac:chgData name="Suzanne van Gelderen" userId="ef5f300ec9128a93" providerId="LiveId" clId="{6A4A5CB6-E665-416F-B602-09BC790BFC28}" dt="2025-01-17T09:56:55.582" v="440" actId="20577"/>
          <ac:spMkLst>
            <pc:docMk/>
            <pc:sldMk cId="2530871533" sldId="317"/>
            <ac:spMk id="6" creationId="{66F82B9B-4FA4-4304-A181-804CDD82303A}"/>
          </ac:spMkLst>
        </pc:spChg>
        <pc:picChg chg="add mod">
          <ac:chgData name="Suzanne van Gelderen" userId="ef5f300ec9128a93" providerId="LiveId" clId="{6A4A5CB6-E665-416F-B602-09BC790BFC28}" dt="2025-01-17T09:59:30.483" v="550"/>
          <ac:picMkLst>
            <pc:docMk/>
            <pc:sldMk cId="2530871533" sldId="317"/>
            <ac:picMk id="8" creationId="{AAFBD528-984D-4811-B67B-FAC3141335B6}"/>
          </ac:picMkLst>
        </pc:picChg>
        <pc:picChg chg="add mod">
          <ac:chgData name="Suzanne van Gelderen" userId="ef5f300ec9128a93" providerId="LiveId" clId="{6A4A5CB6-E665-416F-B602-09BC790BFC28}" dt="2025-01-17T09:56:30.592" v="418" actId="1076"/>
          <ac:picMkLst>
            <pc:docMk/>
            <pc:sldMk cId="2530871533" sldId="317"/>
            <ac:picMk id="9" creationId="{02EE9CC5-E0B1-4B35-8CFC-BB1EEBA8E5BB}"/>
          </ac:picMkLst>
        </pc:picChg>
      </pc:sldChg>
      <pc:sldChg chg="ord">
        <pc:chgData name="Suzanne van Gelderen" userId="ef5f300ec9128a93" providerId="LiveId" clId="{6A4A5CB6-E665-416F-B602-09BC790BFC28}" dt="2025-01-17T09:49:04.374" v="65"/>
        <pc:sldMkLst>
          <pc:docMk/>
          <pc:sldMk cId="4229793375" sldId="318"/>
        </pc:sldMkLst>
      </pc:sldChg>
      <pc:sldChg chg="modSp mod ord">
        <pc:chgData name="Suzanne van Gelderen" userId="ef5f300ec9128a93" providerId="LiveId" clId="{6A4A5CB6-E665-416F-B602-09BC790BFC28}" dt="2025-01-17T11:25:05.936" v="2290" actId="6549"/>
        <pc:sldMkLst>
          <pc:docMk/>
          <pc:sldMk cId="2816452872" sldId="320"/>
        </pc:sldMkLst>
        <pc:spChg chg="mod">
          <ac:chgData name="Suzanne van Gelderen" userId="ef5f300ec9128a93" providerId="LiveId" clId="{6A4A5CB6-E665-416F-B602-09BC790BFC28}" dt="2025-01-17T11:25:05.936" v="2290" actId="6549"/>
          <ac:spMkLst>
            <pc:docMk/>
            <pc:sldMk cId="2816452872" sldId="320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1:23:01.973" v="2050" actId="6549"/>
          <ac:spMkLst>
            <pc:docMk/>
            <pc:sldMk cId="2816452872" sldId="320"/>
            <ac:spMk id="3" creationId="{00000000-0000-0000-0000-000000000000}"/>
          </ac:spMkLst>
        </pc:spChg>
      </pc:sldChg>
      <pc:sldChg chg="modSp mod ord">
        <pc:chgData name="Suzanne van Gelderen" userId="ef5f300ec9128a93" providerId="LiveId" clId="{6A4A5CB6-E665-416F-B602-09BC790BFC28}" dt="2025-01-17T11:43:40.408" v="3106" actId="20577"/>
        <pc:sldMkLst>
          <pc:docMk/>
          <pc:sldMk cId="519018021" sldId="321"/>
        </pc:sldMkLst>
        <pc:spChg chg="mod">
          <ac:chgData name="Suzanne van Gelderen" userId="ef5f300ec9128a93" providerId="LiveId" clId="{6A4A5CB6-E665-416F-B602-09BC790BFC28}" dt="2025-01-17T11:43:40.408" v="3106" actId="20577"/>
          <ac:spMkLst>
            <pc:docMk/>
            <pc:sldMk cId="519018021" sldId="321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1:39:09.589" v="2936" actId="20577"/>
          <ac:spMkLst>
            <pc:docMk/>
            <pc:sldMk cId="519018021" sldId="321"/>
            <ac:spMk id="6" creationId="{00000000-0000-0000-0000-000000000000}"/>
          </ac:spMkLst>
        </pc:spChg>
        <pc:picChg chg="mod">
          <ac:chgData name="Suzanne van Gelderen" userId="ef5f300ec9128a93" providerId="LiveId" clId="{6A4A5CB6-E665-416F-B602-09BC790BFC28}" dt="2025-01-17T11:41:35.875" v="3047" actId="1076"/>
          <ac:picMkLst>
            <pc:docMk/>
            <pc:sldMk cId="519018021" sldId="321"/>
            <ac:picMk id="7" creationId="{00000000-0000-0000-0000-000000000000}"/>
          </ac:picMkLst>
        </pc:picChg>
      </pc:sldChg>
      <pc:sldChg chg="modSp del mod">
        <pc:chgData name="Suzanne van Gelderen" userId="ef5f300ec9128a93" providerId="LiveId" clId="{6A4A5CB6-E665-416F-B602-09BC790BFC28}" dt="2025-01-17T11:44:06.892" v="3108" actId="47"/>
        <pc:sldMkLst>
          <pc:docMk/>
          <pc:sldMk cId="2820616942" sldId="322"/>
        </pc:sldMkLst>
      </pc:sldChg>
      <pc:sldChg chg="modSp mod ord">
        <pc:chgData name="Suzanne van Gelderen" userId="ef5f300ec9128a93" providerId="LiveId" clId="{6A4A5CB6-E665-416F-B602-09BC790BFC28}" dt="2025-01-17T13:14:06.135" v="3767" actId="14100"/>
        <pc:sldMkLst>
          <pc:docMk/>
          <pc:sldMk cId="2614661710" sldId="323"/>
        </pc:sldMkLst>
        <pc:spChg chg="mod">
          <ac:chgData name="Suzanne van Gelderen" userId="ef5f300ec9128a93" providerId="LiveId" clId="{6A4A5CB6-E665-416F-B602-09BC790BFC28}" dt="2025-01-17T11:02:55.354" v="909" actId="20577"/>
          <ac:spMkLst>
            <pc:docMk/>
            <pc:sldMk cId="2614661710" sldId="323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3:14:06.135" v="3767" actId="14100"/>
          <ac:spMkLst>
            <pc:docMk/>
            <pc:sldMk cId="2614661710" sldId="323"/>
            <ac:spMk id="3" creationId="{00000000-0000-0000-0000-000000000000}"/>
          </ac:spMkLst>
        </pc:spChg>
      </pc:sldChg>
      <pc:sldChg chg="modSp mod">
        <pc:chgData name="Suzanne van Gelderen" userId="ef5f300ec9128a93" providerId="LiveId" clId="{6A4A5CB6-E665-416F-B602-09BC790BFC28}" dt="2025-01-17T13:18:41.940" v="3907" actId="20577"/>
        <pc:sldMkLst>
          <pc:docMk/>
          <pc:sldMk cId="1435842862" sldId="324"/>
        </pc:sldMkLst>
        <pc:spChg chg="mod">
          <ac:chgData name="Suzanne van Gelderen" userId="ef5f300ec9128a93" providerId="LiveId" clId="{6A4A5CB6-E665-416F-B602-09BC790BFC28}" dt="2025-01-17T09:51:03.062" v="215" actId="6549"/>
          <ac:spMkLst>
            <pc:docMk/>
            <pc:sldMk cId="1435842862" sldId="324"/>
            <ac:spMk id="5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3:18:41.940" v="3907" actId="20577"/>
          <ac:spMkLst>
            <pc:docMk/>
            <pc:sldMk cId="1435842862" sldId="324"/>
            <ac:spMk id="7" creationId="{00000000-0000-0000-0000-000000000000}"/>
          </ac:spMkLst>
        </pc:spChg>
      </pc:sldChg>
      <pc:sldChg chg="addSp delSp modSp add mod ord setBg">
        <pc:chgData name="Suzanne van Gelderen" userId="ef5f300ec9128a93" providerId="LiveId" clId="{6A4A5CB6-E665-416F-B602-09BC790BFC28}" dt="2025-01-17T14:20:45.741" v="4111" actId="171"/>
        <pc:sldMkLst>
          <pc:docMk/>
          <pc:sldMk cId="939331277" sldId="325"/>
        </pc:sldMkLst>
        <pc:spChg chg="add mod">
          <ac:chgData name="Suzanne van Gelderen" userId="ef5f300ec9128a93" providerId="LiveId" clId="{6A4A5CB6-E665-416F-B602-09BC790BFC28}" dt="2025-01-17T14:20:41.551" v="4109" actId="14100"/>
          <ac:spMkLst>
            <pc:docMk/>
            <pc:sldMk cId="939331277" sldId="325"/>
            <ac:spMk id="4" creationId="{688AB888-22D5-4224-BAAC-BBF382DD4BA4}"/>
          </ac:spMkLst>
        </pc:spChg>
        <pc:spChg chg="mod">
          <ac:chgData name="Suzanne van Gelderen" userId="ef5f300ec9128a93" providerId="LiveId" clId="{6A4A5CB6-E665-416F-B602-09BC790BFC28}" dt="2025-01-17T11:12:05.428" v="1417" actId="26606"/>
          <ac:spMkLst>
            <pc:docMk/>
            <pc:sldMk cId="939331277" sldId="325"/>
            <ac:spMk id="5" creationId="{00000000-0000-0000-0000-000000000000}"/>
          </ac:spMkLst>
        </pc:spChg>
        <pc:picChg chg="add mod">
          <ac:chgData name="Suzanne van Gelderen" userId="ef5f300ec9128a93" providerId="LiveId" clId="{6A4A5CB6-E665-416F-B602-09BC790BFC28}" dt="2025-01-17T14:20:45.741" v="4111" actId="171"/>
          <ac:picMkLst>
            <pc:docMk/>
            <pc:sldMk cId="939331277" sldId="325"/>
            <ac:picMk id="9" creationId="{8C7FB72C-9FA6-42C4-A36A-4EA20FF263C5}"/>
          </ac:picMkLst>
        </pc:picChg>
      </pc:sldChg>
      <pc:sldChg chg="addSp delSp modSp add mod ord">
        <pc:chgData name="Suzanne van Gelderen" userId="ef5f300ec9128a93" providerId="LiveId" clId="{6A4A5CB6-E665-416F-B602-09BC790BFC28}" dt="2025-01-17T11:02:44.410" v="885"/>
        <pc:sldMkLst>
          <pc:docMk/>
          <pc:sldMk cId="3287025738" sldId="326"/>
        </pc:sldMkLst>
        <pc:spChg chg="mod">
          <ac:chgData name="Suzanne van Gelderen" userId="ef5f300ec9128a93" providerId="LiveId" clId="{6A4A5CB6-E665-416F-B602-09BC790BFC28}" dt="2025-01-17T09:53:29.277" v="296" actId="6549"/>
          <ac:spMkLst>
            <pc:docMk/>
            <pc:sldMk cId="3287025738" sldId="326"/>
            <ac:spMk id="5" creationId="{00000000-0000-0000-0000-000000000000}"/>
          </ac:spMkLst>
        </pc:spChg>
        <pc:picChg chg="add mod">
          <ac:chgData name="Suzanne van Gelderen" userId="ef5f300ec9128a93" providerId="LiveId" clId="{6A4A5CB6-E665-416F-B602-09BC790BFC28}" dt="2025-01-17T10:55:05.608" v="641" actId="1076"/>
          <ac:picMkLst>
            <pc:docMk/>
            <pc:sldMk cId="3287025738" sldId="326"/>
            <ac:picMk id="2050" creationId="{6D9E2F30-D84C-4FE1-A8C3-22D2D38FAE42}"/>
          </ac:picMkLst>
        </pc:picChg>
        <pc:picChg chg="add mod">
          <ac:chgData name="Suzanne van Gelderen" userId="ef5f300ec9128a93" providerId="LiveId" clId="{6A4A5CB6-E665-416F-B602-09BC790BFC28}" dt="2025-01-17T10:53:55.898" v="628" actId="1076"/>
          <ac:picMkLst>
            <pc:docMk/>
            <pc:sldMk cId="3287025738" sldId="326"/>
            <ac:picMk id="2056" creationId="{D278C7C4-2529-4C2A-A2D5-9B1DA10ABA8E}"/>
          </ac:picMkLst>
        </pc:picChg>
        <pc:picChg chg="add mod">
          <ac:chgData name="Suzanne van Gelderen" userId="ef5f300ec9128a93" providerId="LiveId" clId="{6A4A5CB6-E665-416F-B602-09BC790BFC28}" dt="2025-01-17T10:55:08.404" v="644" actId="1076"/>
          <ac:picMkLst>
            <pc:docMk/>
            <pc:sldMk cId="3287025738" sldId="326"/>
            <ac:picMk id="2058" creationId="{CA8CA76F-8F9B-47F5-ADB6-18EEDB5BA97B}"/>
          </ac:picMkLst>
        </pc:picChg>
        <pc:picChg chg="add mod">
          <ac:chgData name="Suzanne van Gelderen" userId="ef5f300ec9128a93" providerId="LiveId" clId="{6A4A5CB6-E665-416F-B602-09BC790BFC28}" dt="2025-01-17T10:55:09.188" v="645" actId="1076"/>
          <ac:picMkLst>
            <pc:docMk/>
            <pc:sldMk cId="3287025738" sldId="326"/>
            <ac:picMk id="2060" creationId="{1BB1FB8D-3FD9-4D24-805A-8F19552703DD}"/>
          </ac:picMkLst>
        </pc:picChg>
        <pc:picChg chg="add mod">
          <ac:chgData name="Suzanne van Gelderen" userId="ef5f300ec9128a93" providerId="LiveId" clId="{6A4A5CB6-E665-416F-B602-09BC790BFC28}" dt="2025-01-17T10:57:23.223" v="657" actId="1076"/>
          <ac:picMkLst>
            <pc:docMk/>
            <pc:sldMk cId="3287025738" sldId="326"/>
            <ac:picMk id="2062" creationId="{328B2570-A2CD-42D6-A77C-DEF81A3E085C}"/>
          </ac:picMkLst>
        </pc:picChg>
      </pc:sldChg>
      <pc:sldChg chg="add">
        <pc:chgData name="Suzanne van Gelderen" userId="ef5f300ec9128a93" providerId="LiveId" clId="{6A4A5CB6-E665-416F-B602-09BC790BFC28}" dt="2025-01-17T09:54:13.301" v="338" actId="2890"/>
        <pc:sldMkLst>
          <pc:docMk/>
          <pc:sldMk cId="3580150971" sldId="327"/>
        </pc:sldMkLst>
      </pc:sldChg>
      <pc:sldChg chg="modSp add mod">
        <pc:chgData name="Suzanne van Gelderen" userId="ef5f300ec9128a93" providerId="LiveId" clId="{6A4A5CB6-E665-416F-B602-09BC790BFC28}" dt="2025-01-17T11:47:47.088" v="3265" actId="20577"/>
        <pc:sldMkLst>
          <pc:docMk/>
          <pc:sldMk cId="3848559696" sldId="328"/>
        </pc:sldMkLst>
        <pc:spChg chg="mod">
          <ac:chgData name="Suzanne van Gelderen" userId="ef5f300ec9128a93" providerId="LiveId" clId="{6A4A5CB6-E665-416F-B602-09BC790BFC28}" dt="2025-01-17T11:16:51.986" v="1601" actId="6549"/>
          <ac:spMkLst>
            <pc:docMk/>
            <pc:sldMk cId="3848559696" sldId="328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1:47:47.088" v="3265" actId="20577"/>
          <ac:spMkLst>
            <pc:docMk/>
            <pc:sldMk cId="3848559696" sldId="328"/>
            <ac:spMk id="3" creationId="{00000000-0000-0000-0000-000000000000}"/>
          </ac:spMkLst>
        </pc:spChg>
      </pc:sldChg>
      <pc:sldChg chg="modSp add del mod">
        <pc:chgData name="Suzanne van Gelderen" userId="ef5f300ec9128a93" providerId="LiveId" clId="{6A4A5CB6-E665-416F-B602-09BC790BFC28}" dt="2025-01-17T11:44:06.031" v="3107" actId="47"/>
        <pc:sldMkLst>
          <pc:docMk/>
          <pc:sldMk cId="3336534379" sldId="329"/>
        </pc:sldMkLst>
      </pc:sldChg>
      <pc:sldChg chg="modSp add mod ord">
        <pc:chgData name="Suzanne van Gelderen" userId="ef5f300ec9128a93" providerId="LiveId" clId="{6A4A5CB6-E665-416F-B602-09BC790BFC28}" dt="2025-01-17T11:58:05.595" v="3420" actId="20577"/>
        <pc:sldMkLst>
          <pc:docMk/>
          <pc:sldMk cId="2349925636" sldId="330"/>
        </pc:sldMkLst>
        <pc:spChg chg="mod">
          <ac:chgData name="Suzanne van Gelderen" userId="ef5f300ec9128a93" providerId="LiveId" clId="{6A4A5CB6-E665-416F-B602-09BC790BFC28}" dt="2025-01-17T11:43:10.258" v="3103" actId="20577"/>
          <ac:spMkLst>
            <pc:docMk/>
            <pc:sldMk cId="2349925636" sldId="330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1:58:05.595" v="3420" actId="20577"/>
          <ac:spMkLst>
            <pc:docMk/>
            <pc:sldMk cId="2349925636" sldId="330"/>
            <ac:spMk id="3" creationId="{00000000-0000-0000-0000-000000000000}"/>
          </ac:spMkLst>
        </pc:spChg>
      </pc:sldChg>
      <pc:sldChg chg="modSp add mod">
        <pc:chgData name="Suzanne van Gelderen" userId="ef5f300ec9128a93" providerId="LiveId" clId="{6A4A5CB6-E665-416F-B602-09BC790BFC28}" dt="2025-01-17T14:19:12.892" v="4048" actId="20577"/>
        <pc:sldMkLst>
          <pc:docMk/>
          <pc:sldMk cId="1611604456" sldId="331"/>
        </pc:sldMkLst>
        <pc:spChg chg="mod">
          <ac:chgData name="Suzanne van Gelderen" userId="ef5f300ec9128a93" providerId="LiveId" clId="{6A4A5CB6-E665-416F-B602-09BC790BFC28}" dt="2025-01-17T11:32:13.620" v="2931" actId="20577"/>
          <ac:spMkLst>
            <pc:docMk/>
            <pc:sldMk cId="1611604456" sldId="331"/>
            <ac:spMk id="2" creationId="{00000000-0000-0000-0000-000000000000}"/>
          </ac:spMkLst>
        </pc:spChg>
        <pc:spChg chg="mod">
          <ac:chgData name="Suzanne van Gelderen" userId="ef5f300ec9128a93" providerId="LiveId" clId="{6A4A5CB6-E665-416F-B602-09BC790BFC28}" dt="2025-01-17T14:19:12.892" v="4048" actId="20577"/>
          <ac:spMkLst>
            <pc:docMk/>
            <pc:sldMk cId="1611604456" sldId="331"/>
            <ac:spMk id="3" creationId="{00000000-0000-0000-0000-000000000000}"/>
          </ac:spMkLst>
        </pc:spChg>
      </pc:sldChg>
      <pc:sldChg chg="addSp delSp modSp add mod ord">
        <pc:chgData name="Suzanne van Gelderen" userId="ef5f300ec9128a93" providerId="LiveId" clId="{6A4A5CB6-E665-416F-B602-09BC790BFC28}" dt="2025-01-17T13:17:46.013" v="3879" actId="1037"/>
        <pc:sldMkLst>
          <pc:docMk/>
          <pc:sldMk cId="693779260" sldId="332"/>
        </pc:sldMkLst>
        <pc:spChg chg="mod">
          <ac:chgData name="Suzanne van Gelderen" userId="ef5f300ec9128a93" providerId="LiveId" clId="{6A4A5CB6-E665-416F-B602-09BC790BFC28}" dt="2025-01-17T13:17:46.013" v="3879" actId="1037"/>
          <ac:spMkLst>
            <pc:docMk/>
            <pc:sldMk cId="693779260" sldId="332"/>
            <ac:spMk id="2" creationId="{00000000-0000-0000-0000-000000000000}"/>
          </ac:spMkLst>
        </pc:spChg>
        <pc:picChg chg="add mod">
          <ac:chgData name="Suzanne van Gelderen" userId="ef5f300ec9128a93" providerId="LiveId" clId="{6A4A5CB6-E665-416F-B602-09BC790BFC28}" dt="2025-01-17T13:17:30.462" v="3871" actId="14100"/>
          <ac:picMkLst>
            <pc:docMk/>
            <pc:sldMk cId="693779260" sldId="332"/>
            <ac:picMk id="1026" creationId="{0FAE282B-3A78-49BA-9FDE-DCDEAA665032}"/>
          </ac:picMkLst>
        </pc:picChg>
      </pc:sldChg>
      <pc:sldChg chg="modSp add mod">
        <pc:chgData name="Suzanne van Gelderen" userId="ef5f300ec9128a93" providerId="LiveId" clId="{6A4A5CB6-E665-416F-B602-09BC790BFC28}" dt="2025-01-17T11:50:48.580" v="3299" actId="20577"/>
        <pc:sldMkLst>
          <pc:docMk/>
          <pc:sldMk cId="2708788664" sldId="333"/>
        </pc:sldMkLst>
        <pc:spChg chg="mod">
          <ac:chgData name="Suzanne van Gelderen" userId="ef5f300ec9128a93" providerId="LiveId" clId="{6A4A5CB6-E665-416F-B602-09BC790BFC28}" dt="2025-01-17T11:50:48.580" v="3299" actId="20577"/>
          <ac:spMkLst>
            <pc:docMk/>
            <pc:sldMk cId="2708788664" sldId="333"/>
            <ac:spMk id="3" creationId="{00000000-0000-0000-0000-000000000000}"/>
          </ac:spMkLst>
        </pc:spChg>
      </pc:sldChg>
      <pc:sldMasterChg chg="setBg modSldLayout">
        <pc:chgData name="Suzanne van Gelderen" userId="ef5f300ec9128a93" providerId="LiveId" clId="{6A4A5CB6-E665-416F-B602-09BC790BFC28}" dt="2025-01-17T11:12:19.691" v="1427"/>
        <pc:sldMasterMkLst>
          <pc:docMk/>
          <pc:sldMasterMk cId="661474126" sldId="2147483660"/>
        </pc:sldMasterMkLst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4055523494" sldId="2147483661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2474239211" sldId="2147483662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3072918581" sldId="2147483663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1233668169" sldId="2147483664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1077243737" sldId="2147483665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2698084014" sldId="2147483666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3185151104" sldId="2147483667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176907335" sldId="2147483668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2047825046" sldId="2147483669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738308148" sldId="2147483670"/>
          </pc:sldLayoutMkLst>
        </pc:sldLayoutChg>
        <pc:sldLayoutChg chg="setBg">
          <pc:chgData name="Suzanne van Gelderen" userId="ef5f300ec9128a93" providerId="LiveId" clId="{6A4A5CB6-E665-416F-B602-09BC790BFC28}" dt="2025-01-17T11:12:19.691" v="1427"/>
          <pc:sldLayoutMkLst>
            <pc:docMk/>
            <pc:sldMasterMk cId="661474126" sldId="2147483660"/>
            <pc:sldLayoutMk cId="169764372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5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30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6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2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91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66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0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15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0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8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FECD-6B86-4FCD-8E67-805681FA79BB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9B4A-FC07-4C68-84AE-B2B6C7669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4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ology doodle set. Collection of hand drawn elements science biology ...">
            <a:extLst>
              <a:ext uri="{FF2B5EF4-FFF2-40B4-BE49-F238E27FC236}">
                <a16:creationId xmlns:a16="http://schemas.microsoft.com/office/drawing/2014/main" id="{FA4AFFB9-323A-F40F-149C-5B5C13C22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716"/>
          <a:stretch/>
        </p:blipFill>
        <p:spPr bwMode="auto">
          <a:xfrm>
            <a:off x="127323" y="0"/>
            <a:ext cx="8843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BF3A73-47DA-4722-A839-D1FAC1295D37}"/>
              </a:ext>
            </a:extLst>
          </p:cNvPr>
          <p:cNvSpPr txBox="1"/>
          <p:nvPr/>
        </p:nvSpPr>
        <p:spPr>
          <a:xfrm>
            <a:off x="1285828" y="4097331"/>
            <a:ext cx="6572341" cy="646331"/>
          </a:xfrm>
          <a:prstGeom prst="rect">
            <a:avLst/>
          </a:prstGeom>
          <a:solidFill>
            <a:srgbClr val="F6B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in de HAVO/VWO bovenbouw</a:t>
            </a:r>
          </a:p>
        </p:txBody>
      </p:sp>
    </p:spTree>
    <p:extLst>
      <p:ext uri="{BB962C8B-B14F-4D97-AF65-F5344CB8AC3E}">
        <p14:creationId xmlns:p14="http://schemas.microsoft.com/office/powerpoint/2010/main" val="288746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0832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Verschillen met onderbouw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12460"/>
            <a:ext cx="8399847" cy="4860348"/>
          </a:xfrm>
        </p:spPr>
        <p:txBody>
          <a:bodyPr>
            <a:normAutofit/>
          </a:bodyPr>
          <a:lstStyle/>
          <a:p>
            <a:pPr lvl="0"/>
            <a:r>
              <a:rPr lang="nl-NL" sz="2500" dirty="0"/>
              <a:t>Verdieping in bekende/nieuwe onderwerpen</a:t>
            </a:r>
          </a:p>
          <a:p>
            <a:r>
              <a:rPr lang="nl-NL" sz="2500" dirty="0"/>
              <a:t>Veel toepassen en inzicht</a:t>
            </a:r>
          </a:p>
          <a:p>
            <a:r>
              <a:rPr lang="nl-NL" sz="2500" dirty="0"/>
              <a:t>Hoger tempo </a:t>
            </a:r>
          </a:p>
          <a:p>
            <a:r>
              <a:rPr lang="nl-NL" sz="2500" dirty="0"/>
              <a:t>Begrijpen van scheikundige processen</a:t>
            </a:r>
          </a:p>
          <a:p>
            <a:pPr lvl="0"/>
            <a:r>
              <a:rPr lang="nl-NL" sz="2500" dirty="0"/>
              <a:t>Concept-context benadering</a:t>
            </a:r>
          </a:p>
          <a:p>
            <a:pPr lvl="0"/>
            <a:r>
              <a:rPr lang="nl-NL" sz="2500" dirty="0"/>
              <a:t>Veel tekstbegrip (tekst lezen en antwoord formuleren, </a:t>
            </a:r>
            <a:br>
              <a:rPr lang="nl-NL" sz="2500" dirty="0"/>
            </a:br>
            <a:r>
              <a:rPr lang="nl-NL" sz="2500" dirty="0"/>
              <a:t>let op: volledig in het Nederlands!)</a:t>
            </a:r>
          </a:p>
          <a:p>
            <a:pPr lvl="0"/>
            <a:r>
              <a:rPr lang="nl-NL" sz="2500" dirty="0"/>
              <a:t>Wetenschappelijk onderzoek doen en opzetten</a:t>
            </a:r>
          </a:p>
        </p:txBody>
      </p:sp>
    </p:spTree>
    <p:extLst>
      <p:ext uri="{BB962C8B-B14F-4D97-AF65-F5344CB8AC3E}">
        <p14:creationId xmlns:p14="http://schemas.microsoft.com/office/powerpoint/2010/main" val="281645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0832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Belangrijk om over na te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8399847" cy="4860348"/>
          </a:xfrm>
        </p:spPr>
        <p:txBody>
          <a:bodyPr>
            <a:normAutofit/>
          </a:bodyPr>
          <a:lstStyle/>
          <a:p>
            <a:r>
              <a:rPr lang="nl-NL" sz="2500" dirty="0"/>
              <a:t>Het tempo ligt een stuk hoger (1 paragraaf per les, 8 hoofdstukken per jaar)</a:t>
            </a:r>
          </a:p>
          <a:p>
            <a:pPr lvl="0"/>
            <a:r>
              <a:rPr lang="nl-NL" sz="2500" dirty="0"/>
              <a:t>Meer lessen met veel nieuwe gedetailleerde informatie</a:t>
            </a:r>
          </a:p>
          <a:p>
            <a:pPr lvl="0"/>
            <a:r>
              <a:rPr lang="nl-NL" sz="2500" dirty="0"/>
              <a:t>Plannen en uitvoeren van planning noodzakelijk!</a:t>
            </a:r>
          </a:p>
          <a:p>
            <a:pPr lvl="0"/>
            <a:r>
              <a:rPr lang="nl-NL" sz="2500" dirty="0"/>
              <a:t>Veel zelfstandig (thuis) werken</a:t>
            </a:r>
          </a:p>
          <a:p>
            <a:pPr lvl="0"/>
            <a:r>
              <a:rPr lang="nl-NL" sz="2500" dirty="0"/>
              <a:t>Veel oefenen met vragen maken (andere manier van leren)</a:t>
            </a:r>
          </a:p>
          <a:p>
            <a:pPr marL="0" lvl="0" indent="0">
              <a:buNone/>
            </a:pPr>
            <a:endParaRPr lang="nl-NL" sz="2500" dirty="0"/>
          </a:p>
          <a:p>
            <a:pPr marL="0" lvl="0" indent="0">
              <a:buNone/>
            </a:pPr>
            <a:r>
              <a:rPr lang="nl-NL" sz="2500" dirty="0"/>
              <a:t>Verwachting van jou:</a:t>
            </a:r>
          </a:p>
          <a:p>
            <a:r>
              <a:rPr lang="nl-NL" sz="2500" dirty="0"/>
              <a:t>Actieve les- en leerhouding</a:t>
            </a:r>
          </a:p>
          <a:p>
            <a:r>
              <a:rPr lang="nl-NL" sz="2500" dirty="0"/>
              <a:t>Bijblijven met leerstof en huiswerk</a:t>
            </a:r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84855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Biologie en scheikunde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8650" y="1853085"/>
            <a:ext cx="8062963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Niet verplicht, wel </a:t>
            </a:r>
            <a:r>
              <a:rPr lang="nl-NL" sz="2400" b="1" dirty="0"/>
              <a:t>sterk</a:t>
            </a:r>
            <a:r>
              <a:rPr lang="nl-NL" sz="2400" dirty="0"/>
              <a:t> geadviseerd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Wordt dit advies niet opgevolgd, dan moet je 2/3 jaar lang harder werken dan je klasgenoten!</a:t>
            </a:r>
          </a:p>
          <a:p>
            <a:endParaRPr lang="nl-NL" sz="225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3067" r="567" b="3980"/>
          <a:stretch/>
        </p:blipFill>
        <p:spPr>
          <a:xfrm>
            <a:off x="311016" y="4436765"/>
            <a:ext cx="8698230" cy="21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715" y="611288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Toetsen en examens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715" y="1749469"/>
            <a:ext cx="8272737" cy="354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Proefwerken (PW)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Schoolexamens (SE)</a:t>
            </a:r>
            <a:br>
              <a:rPr lang="nl-NL" sz="2400" dirty="0"/>
            </a:br>
            <a:r>
              <a:rPr lang="nl-NL" sz="2400" dirty="0"/>
              <a:t>- Theoretische toetsen</a:t>
            </a:r>
            <a:br>
              <a:rPr lang="nl-NL" sz="2400" dirty="0"/>
            </a:br>
            <a:r>
              <a:rPr lang="nl-NL" sz="2400" dirty="0"/>
              <a:t>- Praktische opdrachten</a:t>
            </a:r>
            <a:br>
              <a:rPr lang="nl-NL" sz="2400" dirty="0"/>
            </a:br>
            <a:r>
              <a:rPr lang="nl-NL" sz="2400" dirty="0">
                <a:sym typeface="Wingdings" panose="05000000000000000000" pitchFamily="2" charset="2"/>
              </a:rPr>
              <a:t> staan</a:t>
            </a:r>
            <a:r>
              <a:rPr lang="nl-NL" sz="2400" dirty="0"/>
              <a:t> vermeld in het Programma van Toetsing en Afsluiting </a:t>
            </a:r>
            <a:br>
              <a:rPr lang="nl-NL" sz="2400" dirty="0"/>
            </a:br>
            <a:r>
              <a:rPr lang="nl-NL" sz="2400" dirty="0"/>
              <a:t>     (PTA)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Afsluitend Centraal Eindexamen in HAVO5/VWO6 (CE)</a:t>
            </a:r>
          </a:p>
        </p:txBody>
      </p:sp>
    </p:spTree>
    <p:extLst>
      <p:ext uri="{BB962C8B-B14F-4D97-AF65-F5344CB8AC3E}">
        <p14:creationId xmlns:p14="http://schemas.microsoft.com/office/powerpoint/2010/main" val="14358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3085-F294-A377-4C96-55F0A8BC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ep Calm and Love Biology">
            <a:extLst>
              <a:ext uri="{FF2B5EF4-FFF2-40B4-BE49-F238E27FC236}">
                <a16:creationId xmlns:a16="http://schemas.microsoft.com/office/drawing/2014/main" id="{73C3A495-0864-4E5F-5D82-A2E2D276B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 bwMode="auto">
          <a:xfrm>
            <a:off x="1827592" y="418836"/>
            <a:ext cx="5488816" cy="60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3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Vervolgstudies (HBO en WO)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8237054" cy="3028950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nl-NL" sz="2400" dirty="0"/>
              <a:t>Geneeskunde			  Bos en Natuurbeheer</a:t>
            </a:r>
          </a:p>
          <a:p>
            <a:pPr marL="34290" indent="0">
              <a:buNone/>
            </a:pPr>
            <a:r>
              <a:rPr lang="nl-NL" sz="2400" dirty="0"/>
              <a:t>Tandheelkunde		  Milieukunde </a:t>
            </a:r>
          </a:p>
          <a:p>
            <a:pPr marL="34290" indent="0">
              <a:buNone/>
            </a:pPr>
            <a:r>
              <a:rPr lang="nl-NL" sz="2400" dirty="0"/>
              <a:t>Voeding			  Biotechnologie</a:t>
            </a:r>
          </a:p>
          <a:p>
            <a:pPr marL="34290" indent="0">
              <a:buNone/>
            </a:pPr>
            <a:r>
              <a:rPr lang="nl-NL" sz="2400" dirty="0"/>
              <a:t>Verloskunde			  Medisch laboratoriumonderzoek</a:t>
            </a:r>
          </a:p>
          <a:p>
            <a:pPr marL="34290" indent="0">
              <a:buNone/>
            </a:pPr>
            <a:r>
              <a:rPr lang="nl-NL" sz="2400" dirty="0"/>
              <a:t>Diergeneeskunde 		  Bewegingswetenschappen</a:t>
            </a:r>
          </a:p>
          <a:p>
            <a:pPr marL="34290" indent="0">
              <a:buNone/>
            </a:pPr>
            <a:r>
              <a:rPr lang="nl-NL" sz="2400" dirty="0"/>
              <a:t>Forensische onderzoek	  Kust- en zeemanagement </a:t>
            </a:r>
          </a:p>
          <a:p>
            <a:pPr marL="34290" indent="0">
              <a:buNone/>
            </a:pPr>
            <a:r>
              <a:rPr lang="nl-NL" sz="2400" dirty="0"/>
              <a:t>Toegepaste biologie		  Biologie</a:t>
            </a:r>
          </a:p>
          <a:p>
            <a:pPr marL="34290" indent="0">
              <a:buNone/>
            </a:pPr>
            <a:r>
              <a:rPr lang="nl-NL" sz="2400" dirty="0"/>
              <a:t>Tropische landbouwkunde	  Biomedische wetenschappen</a:t>
            </a:r>
          </a:p>
          <a:p>
            <a:pPr marL="34290" indent="0">
              <a:buNone/>
            </a:pPr>
            <a:r>
              <a:rPr lang="nl-NL" sz="2400" dirty="0"/>
              <a:t>Neurobiologie                             Psychobiologie  </a:t>
            </a:r>
          </a:p>
          <a:p>
            <a:pPr marL="34290" indent="0">
              <a:buNone/>
            </a:pPr>
            <a:br>
              <a:rPr lang="nl-NL" sz="2400" i="1" dirty="0"/>
            </a:br>
            <a:r>
              <a:rPr lang="nl-NL" sz="2400" i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0878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Wanneer biologie kiezen?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825625"/>
            <a:ext cx="4144674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nl-NL" sz="2500" dirty="0"/>
              <a:t>Nieuwsgierig naar en interesse in de natuur </a:t>
            </a:r>
            <a:br>
              <a:rPr lang="nl-NL" sz="2500" dirty="0"/>
            </a:br>
            <a:r>
              <a:rPr lang="nl-NL" sz="2500" dirty="0"/>
              <a:t>en het menselijk lichaam</a:t>
            </a:r>
          </a:p>
          <a:p>
            <a:pPr lvl="0"/>
            <a:endParaRPr lang="nl-NL" sz="2500" dirty="0"/>
          </a:p>
          <a:p>
            <a:pPr lvl="0"/>
            <a:r>
              <a:rPr lang="nl-NL" sz="2500" dirty="0"/>
              <a:t>Interesse hebben in het doen van (wetenschappelijk) onderzoek </a:t>
            </a:r>
          </a:p>
          <a:p>
            <a:pPr lvl="0"/>
            <a:endParaRPr lang="nl-NL" sz="2500" dirty="0"/>
          </a:p>
          <a:p>
            <a:pPr lvl="0"/>
            <a:r>
              <a:rPr lang="nl-NL" sz="2500" dirty="0"/>
              <a:t>Bereid om hard te werken, zelfstandig te werken en veel te oefenen!</a:t>
            </a:r>
          </a:p>
          <a:p>
            <a:pPr marL="0" lvl="0" indent="0">
              <a:buNone/>
            </a:pPr>
            <a:endParaRPr lang="nl-NL" sz="2500" dirty="0"/>
          </a:p>
        </p:txBody>
      </p:sp>
      <p:pic>
        <p:nvPicPr>
          <p:cNvPr id="3074" name="Picture 2" descr="Cartão Postal Eu amo a biologia | Zazzle Portugal">
            <a:extLst>
              <a:ext uri="{FF2B5EF4-FFF2-40B4-BE49-F238E27FC236}">
                <a16:creationId xmlns:a16="http://schemas.microsoft.com/office/drawing/2014/main" id="{572E54D8-99FE-8AEC-DF6D-EF0F2A138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6204" r="13544" b="16751"/>
          <a:stretch/>
        </p:blipFill>
        <p:spPr bwMode="auto">
          <a:xfrm>
            <a:off x="5153493" y="1939021"/>
            <a:ext cx="3732248" cy="33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6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>
                <a:latin typeface="+mn-lt"/>
              </a:rPr>
              <a:t>Things</a:t>
            </a:r>
            <a:r>
              <a:rPr lang="nl-NL" sz="3200" b="1" dirty="0">
                <a:latin typeface="+mn-lt"/>
              </a:rPr>
              <a:t> I </a:t>
            </a:r>
            <a:r>
              <a:rPr lang="nl-NL" sz="3200" b="1" dirty="0" err="1">
                <a:latin typeface="+mn-lt"/>
              </a:rPr>
              <a:t>wish</a:t>
            </a:r>
            <a:r>
              <a:rPr lang="nl-NL" sz="3200" b="1" dirty="0">
                <a:latin typeface="+mn-lt"/>
              </a:rPr>
              <a:t> I </a:t>
            </a:r>
            <a:r>
              <a:rPr lang="nl-NL" sz="3200" b="1" dirty="0" err="1">
                <a:latin typeface="+mn-lt"/>
              </a:rPr>
              <a:t>knew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before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picking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biology</a:t>
            </a:r>
            <a:r>
              <a:rPr lang="nl-NL" sz="3200" b="1" dirty="0">
                <a:latin typeface="+mn-lt"/>
              </a:rPr>
              <a:t>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690689"/>
            <a:ext cx="8139965" cy="4351338"/>
          </a:xfrm>
        </p:spPr>
        <p:txBody>
          <a:bodyPr/>
          <a:lstStyle/>
          <a:p>
            <a:pPr marL="491490" indent="-457200"/>
            <a:r>
              <a:rPr lang="nl-NL" dirty="0"/>
              <a:t>Veel (interessante) leerstof</a:t>
            </a:r>
          </a:p>
          <a:p>
            <a:pPr marL="491490" indent="-457200"/>
            <a:r>
              <a:rPr lang="nl-NL" dirty="0"/>
              <a:t>Op toetsen meer inzichtsvragen dan gedacht</a:t>
            </a:r>
          </a:p>
          <a:p>
            <a:pPr marL="491490" indent="-457200"/>
            <a:r>
              <a:rPr lang="nl-NL" dirty="0"/>
              <a:t>Leer Binas goed gebruiken (zelf niet gaan stampen)</a:t>
            </a:r>
          </a:p>
          <a:p>
            <a:pPr marL="491490" indent="-457200"/>
            <a:r>
              <a:rPr lang="nl-NL" dirty="0"/>
              <a:t>Get ready </a:t>
            </a:r>
            <a:r>
              <a:rPr lang="nl-NL" dirty="0" err="1"/>
              <a:t>for</a:t>
            </a:r>
            <a:r>
              <a:rPr lang="nl-NL" dirty="0"/>
              <a:t>... scheikunde! </a:t>
            </a:r>
          </a:p>
          <a:p>
            <a:pPr marL="491490" indent="-457200"/>
            <a:r>
              <a:rPr lang="nl-NL" dirty="0"/>
              <a:t>Maak je huiswerk om te oefenen</a:t>
            </a:r>
          </a:p>
          <a:p>
            <a:pPr marL="491490" indent="-457200"/>
            <a:r>
              <a:rPr lang="nl-NL" dirty="0"/>
              <a:t>Biologiepagina.nl</a:t>
            </a:r>
          </a:p>
          <a:p>
            <a:pPr marL="491490" indent="-457200"/>
            <a:endParaRPr lang="nl-NL" dirty="0"/>
          </a:p>
        </p:txBody>
      </p:sp>
      <p:pic>
        <p:nvPicPr>
          <p:cNvPr id="1028" name="Picture 4" descr="Biologists Take Cellfies - Funny Biology Jokes Gift Coffee Mug by yeoys ...">
            <a:extLst>
              <a:ext uri="{FF2B5EF4-FFF2-40B4-BE49-F238E27FC236}">
                <a16:creationId xmlns:a16="http://schemas.microsoft.com/office/drawing/2014/main" id="{518EEC2C-FEC6-13E9-D0D2-82254237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45" y="3709445"/>
            <a:ext cx="3148555" cy="31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0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2597"/>
            <a:ext cx="7886700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84921"/>
            <a:ext cx="5433350" cy="5613721"/>
          </a:xfrm>
        </p:spPr>
        <p:txBody>
          <a:bodyPr>
            <a:noAutofit/>
          </a:bodyPr>
          <a:lstStyle/>
          <a:p>
            <a:pPr lvl="0"/>
            <a:r>
              <a:rPr lang="nl-NL" sz="2400" dirty="0"/>
              <a:t>Landelijk gemiddelde biologie = 6,3</a:t>
            </a:r>
          </a:p>
          <a:p>
            <a:pPr lvl="0"/>
            <a:r>
              <a:rPr lang="nl-NL" sz="2400" dirty="0"/>
              <a:t>1 op de 4 leerlingen scoort onvoldoende</a:t>
            </a:r>
          </a:p>
          <a:p>
            <a:pPr lvl="0"/>
            <a:r>
              <a:rPr lang="nl-NL" sz="2400" dirty="0"/>
              <a:t>Biologie is o.a. een eis voor de opleidingen:</a:t>
            </a:r>
            <a:br>
              <a:rPr lang="nl-NL" sz="2400" dirty="0"/>
            </a:br>
            <a:r>
              <a:rPr lang="nl-NL" sz="2400" dirty="0"/>
              <a:t>    - Geneeskunde, tandheelkunde</a:t>
            </a:r>
            <a:br>
              <a:rPr lang="nl-NL" sz="2400" dirty="0"/>
            </a:br>
            <a:r>
              <a:rPr lang="nl-NL" sz="2400" dirty="0"/>
              <a:t>    - Biochemische/medische </a:t>
            </a:r>
            <a:br>
              <a:rPr lang="nl-NL" sz="2400" dirty="0"/>
            </a:br>
            <a:r>
              <a:rPr lang="nl-NL" sz="2400" dirty="0"/>
              <a:t>      wetenschappen</a:t>
            </a:r>
            <a:br>
              <a:rPr lang="nl-NL" sz="2400" dirty="0"/>
            </a:br>
            <a:r>
              <a:rPr lang="nl-NL" sz="2400" dirty="0"/>
              <a:t>    - Biologie, milieukunde etc. </a:t>
            </a:r>
          </a:p>
          <a:p>
            <a:r>
              <a:rPr lang="nl-NL" sz="2400" dirty="0"/>
              <a:t>Biologie is een toegepaste bèta wetenschap (scheikunde, natuurkunde en wiskunde)</a:t>
            </a:r>
          </a:p>
          <a:p>
            <a:r>
              <a:rPr lang="nl-NL" sz="2400" dirty="0"/>
              <a:t>Goede cijfers in de onderbouw zijn </a:t>
            </a:r>
            <a:br>
              <a:rPr lang="nl-NL" sz="2400" dirty="0"/>
            </a:br>
            <a:r>
              <a:rPr lang="nl-NL" sz="2400" dirty="0"/>
              <a:t>geen garantie voor goede cijfers in </a:t>
            </a:r>
            <a:br>
              <a:rPr lang="nl-NL" sz="2400" dirty="0"/>
            </a:br>
            <a:r>
              <a:rPr lang="nl-NL" sz="2400" dirty="0"/>
              <a:t>de bovenbouw!</a:t>
            </a:r>
          </a:p>
        </p:txBody>
      </p:sp>
      <p:pic>
        <p:nvPicPr>
          <p:cNvPr id="2052" name="Picture 4" descr="physics memes - Imgflip">
            <a:extLst>
              <a:ext uri="{FF2B5EF4-FFF2-40B4-BE49-F238E27FC236}">
                <a16:creationId xmlns:a16="http://schemas.microsoft.com/office/drawing/2014/main" id="{B5228ABE-7316-0E94-CC41-3FD677A5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6" y="0"/>
            <a:ext cx="2974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2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386" y="2766218"/>
            <a:ext cx="4148488" cy="1325563"/>
          </a:xfrm>
        </p:spPr>
        <p:txBody>
          <a:bodyPr>
            <a:noAutofit/>
          </a:bodyPr>
          <a:lstStyle/>
          <a:p>
            <a:pPr algn="ctr"/>
            <a:r>
              <a:rPr lang="nl-NL" sz="3600" dirty="0">
                <a:latin typeface="+mn-lt"/>
              </a:rPr>
              <a:t>Ben jij van plan biologie te kiezen?</a:t>
            </a:r>
          </a:p>
        </p:txBody>
      </p:sp>
      <p:pic>
        <p:nvPicPr>
          <p:cNvPr id="1026" name="Picture 2" descr="👍 Biology Jokes, Chemistry Jokes, Ap Biology, Biology Review, Physics ...">
            <a:extLst>
              <a:ext uri="{FF2B5EF4-FFF2-40B4-BE49-F238E27FC236}">
                <a16:creationId xmlns:a16="http://schemas.microsoft.com/office/drawing/2014/main" id="{0FAE282B-3A78-49BA-9FDE-DCDEAA66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8" y="1232034"/>
            <a:ext cx="4432752" cy="55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7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688" y="598036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Biologie als examenvak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87" y="1766262"/>
            <a:ext cx="8723313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Verplicht bij profiel Natuur &amp; Gezondheid (NG)</a:t>
            </a:r>
            <a:br>
              <a:rPr lang="nl-NL" sz="2600" dirty="0"/>
            </a:br>
            <a:endParaRPr lang="nl-NL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sym typeface="Wingdings" panose="05000000000000000000" pitchFamily="2" charset="2"/>
              </a:rPr>
              <a:t>Keuzevak bij profiel Natuur &amp; Techniek (NT)</a:t>
            </a:r>
            <a:r>
              <a:rPr lang="nl-NL" sz="2600" dirty="0"/>
              <a:t> </a:t>
            </a:r>
            <a:br>
              <a:rPr lang="nl-NL" sz="2600" dirty="0"/>
            </a:br>
            <a:endParaRPr lang="nl-NL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sym typeface="Wingdings" panose="05000000000000000000" pitchFamily="2" charset="2"/>
              </a:rPr>
              <a:t>Kan ook gekozen worden bij profiel Economie &amp; Maatschappij (EM), niet bij Cultuur &amp; Maatschappij (CM)!</a:t>
            </a:r>
          </a:p>
        </p:txBody>
      </p:sp>
    </p:spTree>
    <p:extLst>
      <p:ext uri="{BB962C8B-B14F-4D97-AF65-F5344CB8AC3E}">
        <p14:creationId xmlns:p14="http://schemas.microsoft.com/office/powerpoint/2010/main" val="80676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66F82B9B-4FA4-4304-A181-804CDD82303A}"/>
              </a:ext>
            </a:extLst>
          </p:cNvPr>
          <p:cNvSpPr txBox="1"/>
          <p:nvPr/>
        </p:nvSpPr>
        <p:spPr>
          <a:xfrm>
            <a:off x="420688" y="598036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Van molecuul (klein) tot Systeem Aarde (groot)</a:t>
            </a:r>
          </a:p>
        </p:txBody>
      </p:sp>
      <p:pic>
        <p:nvPicPr>
          <p:cNvPr id="8" name="Google Shape;101;p16">
            <a:extLst>
              <a:ext uri="{FF2B5EF4-FFF2-40B4-BE49-F238E27FC236}">
                <a16:creationId xmlns:a16="http://schemas.microsoft.com/office/drawing/2014/main" id="{AAFBD528-984D-4811-B67B-FAC3141335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688" y="1976299"/>
            <a:ext cx="4811865" cy="461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2;p16">
            <a:extLst>
              <a:ext uri="{FF2B5EF4-FFF2-40B4-BE49-F238E27FC236}">
                <a16:creationId xmlns:a16="http://schemas.microsoft.com/office/drawing/2014/main" id="{02EE9CC5-E0B1-4B35-8CFC-BB1EEBA8E5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562" y="1976299"/>
            <a:ext cx="3146927" cy="4612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87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nl-NL" sz="3375" dirty="0"/>
              <a:t>Cellen</a:t>
            </a:r>
          </a:p>
        </p:txBody>
      </p:sp>
      <p:pic>
        <p:nvPicPr>
          <p:cNvPr id="2050" name="Picture 2" descr="http://www.medicalart.nl/wp-content/uploads/2014/01/bacterie-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6" y="1244496"/>
            <a:ext cx="5829365" cy="43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5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3270" y="2414306"/>
            <a:ext cx="7404653" cy="302895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nl-NL" sz="3375" dirty="0"/>
              <a:t>Menselijk </a:t>
            </a:r>
          </a:p>
          <a:p>
            <a:pPr marL="34290" indent="0">
              <a:buNone/>
            </a:pPr>
            <a:r>
              <a:rPr lang="nl-NL" sz="3375" dirty="0"/>
              <a:t>lichaam</a:t>
            </a:r>
          </a:p>
          <a:p>
            <a:pPr marL="34290" indent="0">
              <a:buNone/>
            </a:pPr>
            <a:endParaRPr lang="nl-NL" sz="3375" dirty="0"/>
          </a:p>
        </p:txBody>
      </p:sp>
      <p:pic>
        <p:nvPicPr>
          <p:cNvPr id="3074" name="Picture 2" descr="http://cdniphone.i-culture.nl/wp-content/uploads/2013/01/pocket-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84" y="1314450"/>
            <a:ext cx="6193220" cy="42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9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nl-NL" sz="3375" dirty="0"/>
              <a:t>Ecologie</a:t>
            </a:r>
          </a:p>
        </p:txBody>
      </p:sp>
      <p:pic>
        <p:nvPicPr>
          <p:cNvPr id="1026" name="Picture 2" descr="http://www.gfcnieuws.com/wp-content/uploads/2012/07/am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9" y="1088867"/>
            <a:ext cx="5736767" cy="45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9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705" y="386002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Onderwerpen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275" y="1168886"/>
            <a:ext cx="3980725" cy="534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Gedrag	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Ecologie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Cellen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Voortplanting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Voeding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Vertering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Onderzoek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Erfelijkheid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Evolutie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DNA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B6C79D5-B2AD-4693-94F6-13221CE03622}"/>
              </a:ext>
            </a:extLst>
          </p:cNvPr>
          <p:cNvSpPr txBox="1"/>
          <p:nvPr/>
        </p:nvSpPr>
        <p:spPr>
          <a:xfrm>
            <a:off x="4928117" y="1168886"/>
            <a:ext cx="4999451" cy="534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Gezondheid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Sport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Bloedsomloop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Zenuwstelsel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Waarnemen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Gasuitwisseling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Uitscheiding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Afweer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Hormonen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Eiwitten</a:t>
            </a:r>
          </a:p>
        </p:txBody>
      </p:sp>
    </p:spTree>
    <p:extLst>
      <p:ext uri="{BB962C8B-B14F-4D97-AF65-F5344CB8AC3E}">
        <p14:creationId xmlns:p14="http://schemas.microsoft.com/office/powerpoint/2010/main" val="241127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 Light Microscope Image Is Formed By Quizlet - Images Poster">
            <a:extLst>
              <a:ext uri="{FF2B5EF4-FFF2-40B4-BE49-F238E27FC236}">
                <a16:creationId xmlns:a16="http://schemas.microsoft.com/office/drawing/2014/main" id="{8C7FB72C-9FA6-42C4-A36A-4EA20FF2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2169024"/>
            <a:ext cx="4569907" cy="45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15" y="611288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/>
              <a:t>Practica</a:t>
            </a:r>
            <a:endParaRPr lang="nl-NL" sz="3200" b="1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88AB888-22D5-4224-BAAC-BBF382DD4BA4}"/>
              </a:ext>
            </a:extLst>
          </p:cNvPr>
          <p:cNvSpPr txBox="1"/>
          <p:nvPr/>
        </p:nvSpPr>
        <p:spPr>
          <a:xfrm>
            <a:off x="579715" y="1669400"/>
            <a:ext cx="4569907" cy="322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300" dirty="0"/>
              <a:t>Voorbeelden: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Gedrag bestuderen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Microscopie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Snijpractica (hart, hersenen, oog)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300" dirty="0"/>
              <a:t>Onderzoek doen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93933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715" y="611288"/>
            <a:ext cx="88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Spullen</a:t>
            </a:r>
          </a:p>
        </p:txBody>
      </p:sp>
      <p:pic>
        <p:nvPicPr>
          <p:cNvPr id="2050" name="Picture 2" descr="Binas (boek) - Wikiwand">
            <a:extLst>
              <a:ext uri="{FF2B5EF4-FFF2-40B4-BE49-F238E27FC236}">
                <a16:creationId xmlns:a16="http://schemas.microsoft.com/office/drawing/2014/main" id="{6D9E2F30-D84C-4FE1-A8C3-22D2D38F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5" y="202130"/>
            <a:ext cx="2296904" cy="32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tenschappelijke Wiskunde Calculator - Rekenmachine Met LCD Scherm ...">
            <a:extLst>
              <a:ext uri="{FF2B5EF4-FFF2-40B4-BE49-F238E27FC236}">
                <a16:creationId xmlns:a16="http://schemas.microsoft.com/office/drawing/2014/main" id="{D278C7C4-2529-4C2A-A2D5-9B1DA10A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3" b="96000" l="8183" r="95909">
                        <a14:foregroundMark x1="48977" y1="5333" x2="90854" y2="13583"/>
                        <a14:foregroundMark x1="90854" y1="13583" x2="90854" y2="13583"/>
                        <a14:foregroundMark x1="95548" y1="17500" x2="95909" y2="25667"/>
                        <a14:foregroundMark x1="55114" y1="6250" x2="42960" y2="6250"/>
                        <a14:foregroundMark x1="8183" y1="83167" x2="29603" y2="88917"/>
                        <a14:foregroundMark x1="29603" y1="88917" x2="48375" y2="89583"/>
                        <a14:foregroundMark x1="48375" y1="89583" x2="56679" y2="88917"/>
                        <a14:foregroundMark x1="58243" y1="92667" x2="53430" y2="93083"/>
                        <a14:foregroundMark x1="61131" y1="96000" x2="51264" y2="94250"/>
                        <a14:foregroundMark x1="36943" y1="2250" x2="43923" y2="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43" y="3743372"/>
            <a:ext cx="2075193" cy="29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rrent-item">
            <a:extLst>
              <a:ext uri="{FF2B5EF4-FFF2-40B4-BE49-F238E27FC236}">
                <a16:creationId xmlns:a16="http://schemas.microsoft.com/office/drawing/2014/main" id="{CA8CA76F-8F9B-47F5-ADB6-18EEDB5B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55" y="3429000"/>
            <a:ext cx="285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urrent-item">
            <a:extLst>
              <a:ext uri="{FF2B5EF4-FFF2-40B4-BE49-F238E27FC236}">
                <a16:creationId xmlns:a16="http://schemas.microsoft.com/office/drawing/2014/main" id="{1BB1FB8D-3FD9-4D24-805A-8F195527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6" y="1714500"/>
            <a:ext cx="2981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ho Schrijfblok Schrift A5 - Spiraal - Lijntjes - Gratis Verzonden ...">
            <a:extLst>
              <a:ext uri="{FF2B5EF4-FFF2-40B4-BE49-F238E27FC236}">
                <a16:creationId xmlns:a16="http://schemas.microsoft.com/office/drawing/2014/main" id="{328B2570-A2CD-42D6-A77C-DEF81A3E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46" b="96561" l="2545" r="96182">
                        <a14:foregroundMark x1="8046" y1="42939" x2="7818" y2="43122"/>
                        <a14:foregroundMark x1="53818" y1="6349" x2="26696" y2="28030"/>
                        <a14:foregroundMark x1="3091" y1="52646" x2="6727" y2="55026"/>
                        <a14:foregroundMark x1="46727" y1="96825" x2="46545" y2="87302"/>
                        <a14:foregroundMark x1="94000" y1="37037" x2="96182" y2="33862"/>
                        <a14:foregroundMark x1="48909" y1="2646" x2="2545" y2="4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51" y="514801"/>
            <a:ext cx="2788328" cy="19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2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523</Words>
  <Application>Microsoft Office PowerPoint</Application>
  <PresentationFormat>Diavoorstelling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Verschillen met onderbouw</vt:lpstr>
      <vt:lpstr>Belangrijk om over na te denken</vt:lpstr>
      <vt:lpstr>Biologie en scheikunde</vt:lpstr>
      <vt:lpstr>PowerPoint-presentatie</vt:lpstr>
      <vt:lpstr>PowerPoint-presentatie</vt:lpstr>
      <vt:lpstr>Vervolgstudies (HBO en WO) </vt:lpstr>
      <vt:lpstr>Wanneer biologie kiezen?</vt:lpstr>
      <vt:lpstr>Things I wish I knew before picking biology..</vt:lpstr>
      <vt:lpstr>Tot slot</vt:lpstr>
      <vt:lpstr>Ben jij van plan biologie te kiezen?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van Gelderen</dc:creator>
  <cp:lastModifiedBy>Suzanne van Gelderen</cp:lastModifiedBy>
  <cp:revision>278</cp:revision>
  <dcterms:created xsi:type="dcterms:W3CDTF">2018-02-06T14:20:51Z</dcterms:created>
  <dcterms:modified xsi:type="dcterms:W3CDTF">2025-01-21T09:05:16Z</dcterms:modified>
</cp:coreProperties>
</file>